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23" r:id="rId2"/>
    <p:sldId id="257" r:id="rId3"/>
    <p:sldId id="256" r:id="rId4"/>
    <p:sldId id="261" r:id="rId5"/>
    <p:sldId id="266" r:id="rId6"/>
    <p:sldId id="270" r:id="rId7"/>
    <p:sldId id="271" r:id="rId8"/>
    <p:sldId id="272" r:id="rId9"/>
    <p:sldId id="273" r:id="rId10"/>
    <p:sldId id="276" r:id="rId11"/>
    <p:sldId id="277" r:id="rId12"/>
  </p:sldIdLst>
  <p:sldSz cx="9144000" cy="6858000" type="screen4x3"/>
  <p:notesSz cx="6858000" cy="9144000"/>
  <p:defaultTextStyle>
    <a:defPPr>
      <a:defRPr lang="ar-SA"/>
    </a:defPPr>
    <a:lvl1pPr algn="l" rtl="0" fontAlgn="base">
      <a:spcBef>
        <a:spcPct val="50000"/>
      </a:spcBef>
      <a:spcAft>
        <a:spcPct val="0"/>
      </a:spcAft>
      <a:defRPr sz="2800" kern="1200">
        <a:solidFill>
          <a:schemeClr val="tx1"/>
        </a:solidFill>
        <a:latin typeface="Tahoma" pitchFamily="34" charset="0"/>
        <a:ea typeface="+mn-ea"/>
        <a:cs typeface="Arial" charset="0"/>
      </a:defRPr>
    </a:lvl1pPr>
    <a:lvl2pPr marL="457200" algn="l" rtl="0" fontAlgn="base">
      <a:spcBef>
        <a:spcPct val="50000"/>
      </a:spcBef>
      <a:spcAft>
        <a:spcPct val="0"/>
      </a:spcAft>
      <a:defRPr sz="2800" kern="1200">
        <a:solidFill>
          <a:schemeClr val="tx1"/>
        </a:solidFill>
        <a:latin typeface="Tahoma" pitchFamily="34" charset="0"/>
        <a:ea typeface="+mn-ea"/>
        <a:cs typeface="Arial" charset="0"/>
      </a:defRPr>
    </a:lvl2pPr>
    <a:lvl3pPr marL="914400" algn="l" rtl="0" fontAlgn="base">
      <a:spcBef>
        <a:spcPct val="50000"/>
      </a:spcBef>
      <a:spcAft>
        <a:spcPct val="0"/>
      </a:spcAft>
      <a:defRPr sz="2800" kern="1200">
        <a:solidFill>
          <a:schemeClr val="tx1"/>
        </a:solidFill>
        <a:latin typeface="Tahoma" pitchFamily="34" charset="0"/>
        <a:ea typeface="+mn-ea"/>
        <a:cs typeface="Arial" charset="0"/>
      </a:defRPr>
    </a:lvl3pPr>
    <a:lvl4pPr marL="1371600" algn="l" rtl="0" fontAlgn="base">
      <a:spcBef>
        <a:spcPct val="50000"/>
      </a:spcBef>
      <a:spcAft>
        <a:spcPct val="0"/>
      </a:spcAft>
      <a:defRPr sz="2800" kern="1200">
        <a:solidFill>
          <a:schemeClr val="tx1"/>
        </a:solidFill>
        <a:latin typeface="Tahoma" pitchFamily="34" charset="0"/>
        <a:ea typeface="+mn-ea"/>
        <a:cs typeface="Arial" charset="0"/>
      </a:defRPr>
    </a:lvl4pPr>
    <a:lvl5pPr marL="1828800" algn="l" rtl="0" fontAlgn="base">
      <a:spcBef>
        <a:spcPct val="50000"/>
      </a:spcBef>
      <a:spcAft>
        <a:spcPct val="0"/>
      </a:spcAft>
      <a:defRPr sz="2800" kern="1200">
        <a:solidFill>
          <a:schemeClr val="tx1"/>
        </a:solidFill>
        <a:latin typeface="Tahoma" pitchFamily="34" charset="0"/>
        <a:ea typeface="+mn-ea"/>
        <a:cs typeface="Arial" charset="0"/>
      </a:defRPr>
    </a:lvl5pPr>
    <a:lvl6pPr marL="2286000" algn="l" defTabSz="914400" rtl="0" eaLnBrk="1" latinLnBrk="0" hangingPunct="1">
      <a:defRPr sz="2800" kern="1200">
        <a:solidFill>
          <a:schemeClr val="tx1"/>
        </a:solidFill>
        <a:latin typeface="Tahoma" pitchFamily="34" charset="0"/>
        <a:ea typeface="+mn-ea"/>
        <a:cs typeface="Arial" charset="0"/>
      </a:defRPr>
    </a:lvl6pPr>
    <a:lvl7pPr marL="2743200" algn="l" defTabSz="914400" rtl="0" eaLnBrk="1" latinLnBrk="0" hangingPunct="1">
      <a:defRPr sz="2800" kern="1200">
        <a:solidFill>
          <a:schemeClr val="tx1"/>
        </a:solidFill>
        <a:latin typeface="Tahoma" pitchFamily="34" charset="0"/>
        <a:ea typeface="+mn-ea"/>
        <a:cs typeface="Arial" charset="0"/>
      </a:defRPr>
    </a:lvl7pPr>
    <a:lvl8pPr marL="3200400" algn="l" defTabSz="914400" rtl="0" eaLnBrk="1" latinLnBrk="0" hangingPunct="1">
      <a:defRPr sz="2800" kern="1200">
        <a:solidFill>
          <a:schemeClr val="tx1"/>
        </a:solidFill>
        <a:latin typeface="Tahoma" pitchFamily="34" charset="0"/>
        <a:ea typeface="+mn-ea"/>
        <a:cs typeface="Arial" charset="0"/>
      </a:defRPr>
    </a:lvl8pPr>
    <a:lvl9pPr marL="3657600" algn="l" defTabSz="914400" rtl="0" eaLnBrk="1" latinLnBrk="0" hangingPunct="1">
      <a:defRPr sz="28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014"/>
    <a:srgbClr val="FF5050"/>
    <a:srgbClr val="FF6600"/>
    <a:srgbClr val="987028"/>
    <a:srgbClr val="CC0066"/>
    <a:srgbClr val="34862E"/>
    <a:srgbClr val="FF9966"/>
    <a:srgbClr val="FFFF66"/>
    <a:srgbClr val="494949"/>
    <a:srgbClr val="EBD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71" autoAdjust="0"/>
  </p:normalViewPr>
  <p:slideViewPr>
    <p:cSldViewPr>
      <p:cViewPr varScale="1">
        <p:scale>
          <a:sx n="87" d="100"/>
          <a:sy n="87" d="100"/>
        </p:scale>
        <p:origin x="1494" y="78"/>
      </p:cViewPr>
      <p:guideLst>
        <p:guide orient="horz" pos="2160"/>
        <p:guide pos="2880"/>
      </p:guideLst>
    </p:cSldViewPr>
  </p:slideViewPr>
  <p:outlineViewPr>
    <p:cViewPr>
      <p:scale>
        <a:sx n="33" d="100"/>
        <a:sy n="33" d="100"/>
      </p:scale>
      <p:origin x="0" y="3786"/>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68E039E8-D938-4F42-B428-186A72F71D21}" type="slidenum">
              <a:rPr lang="ar-SA"/>
              <a:pPr/>
              <a:t>‹#›</a:t>
            </a:fld>
            <a:endParaRPr lang="en-US"/>
          </a:p>
        </p:txBody>
      </p:sp>
    </p:spTree>
    <p:extLst>
      <p:ext uri="{BB962C8B-B14F-4D97-AF65-F5344CB8AC3E}">
        <p14:creationId xmlns:p14="http://schemas.microsoft.com/office/powerpoint/2010/main" val="8596750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a:t>Click to edit Master title style</a:t>
            </a:r>
          </a:p>
        </p:txBody>
      </p:sp>
      <p:sp>
        <p:nvSpPr>
          <p:cNvPr id="20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205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B9604540-54A6-4197-8922-79C9FB519D21}" type="slidenum">
              <a:rPr lang="ar-SA"/>
              <a:pPr/>
              <a:t>‹#›</a:t>
            </a:fld>
            <a:endParaRPr lang="en-US"/>
          </a:p>
        </p:txBody>
      </p:sp>
      <p:sp>
        <p:nvSpPr>
          <p:cNvPr id="2055" name="Rectangle 7"/>
          <p:cNvSpPr>
            <a:spLocks noGrp="1" noChangeArrowheads="1"/>
          </p:cNvSpPr>
          <p:nvPr>
            <p:ph type="dt" sz="quarter" idx="2"/>
          </p:nvPr>
        </p:nvSpPr>
        <p:spPr/>
        <p:txBody>
          <a:bodyPr/>
          <a:lstStyle>
            <a:lvl1pPr>
              <a:defRPr/>
            </a:lvl1pPr>
          </a:lstStyle>
          <a:p>
            <a:endParaRPr lang="en-US"/>
          </a:p>
        </p:txBody>
      </p:sp>
    </p:spTree>
  </p:cSld>
  <p:clrMapOvr>
    <a:masterClrMapping/>
  </p:clrMapOvr>
  <p:transition spd="med">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8BBEE3-0938-4C02-952F-E983DB85DFAA}" type="slidenum">
              <a:rPr lang="ar-SA"/>
              <a:pPr/>
              <a:t>‹#›</a:t>
            </a:fld>
            <a:endParaRPr lang="en-US"/>
          </a:p>
        </p:txBody>
      </p:sp>
    </p:spTree>
    <p:extLst>
      <p:ext uri="{BB962C8B-B14F-4D97-AF65-F5344CB8AC3E}">
        <p14:creationId xmlns:p14="http://schemas.microsoft.com/office/powerpoint/2010/main" val="3190655098"/>
      </p:ext>
    </p:extLst>
  </p:cSld>
  <p:clrMapOvr>
    <a:masterClrMapping/>
  </p:clrMapOvr>
  <p:transition spd="med">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888843-6528-4EF0-A2F1-4606E486C154}" type="slidenum">
              <a:rPr lang="ar-SA"/>
              <a:pPr/>
              <a:t>‹#›</a:t>
            </a:fld>
            <a:endParaRPr lang="en-US"/>
          </a:p>
        </p:txBody>
      </p:sp>
    </p:spTree>
    <p:extLst>
      <p:ext uri="{BB962C8B-B14F-4D97-AF65-F5344CB8AC3E}">
        <p14:creationId xmlns:p14="http://schemas.microsoft.com/office/powerpoint/2010/main" val="3864166584"/>
      </p:ext>
    </p:extLst>
  </p:cSld>
  <p:clrMapOvr>
    <a:masterClrMapping/>
  </p:clrMapOvr>
  <p:transition spd="med">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DB6B2D-5A2E-4311-87B9-6A6463100A7D}" type="slidenum">
              <a:rPr lang="ar-SA"/>
              <a:pPr/>
              <a:t>‹#›</a:t>
            </a:fld>
            <a:endParaRPr lang="en-US"/>
          </a:p>
        </p:txBody>
      </p:sp>
    </p:spTree>
    <p:extLst>
      <p:ext uri="{BB962C8B-B14F-4D97-AF65-F5344CB8AC3E}">
        <p14:creationId xmlns:p14="http://schemas.microsoft.com/office/powerpoint/2010/main" val="3641041858"/>
      </p:ext>
    </p:extLst>
  </p:cSld>
  <p:clrMapOvr>
    <a:masterClrMapping/>
  </p:clrMapOvr>
  <p:transition spd="med">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9C7F14-E40D-40B5-A13B-857D231A6665}" type="slidenum">
              <a:rPr lang="ar-SA"/>
              <a:pPr/>
              <a:t>‹#›</a:t>
            </a:fld>
            <a:endParaRPr lang="en-US"/>
          </a:p>
        </p:txBody>
      </p:sp>
    </p:spTree>
    <p:extLst>
      <p:ext uri="{BB962C8B-B14F-4D97-AF65-F5344CB8AC3E}">
        <p14:creationId xmlns:p14="http://schemas.microsoft.com/office/powerpoint/2010/main" val="2895673986"/>
      </p:ext>
    </p:extLst>
  </p:cSld>
  <p:clrMapOvr>
    <a:masterClrMapping/>
  </p:clrMapOvr>
  <p:transition spd="med">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F51304-6FE9-42F2-93C9-B2AF52B4AB96}" type="slidenum">
              <a:rPr lang="ar-SA"/>
              <a:pPr/>
              <a:t>‹#›</a:t>
            </a:fld>
            <a:endParaRPr lang="en-US"/>
          </a:p>
        </p:txBody>
      </p:sp>
    </p:spTree>
    <p:extLst>
      <p:ext uri="{BB962C8B-B14F-4D97-AF65-F5344CB8AC3E}">
        <p14:creationId xmlns:p14="http://schemas.microsoft.com/office/powerpoint/2010/main" val="1041841008"/>
      </p:ext>
    </p:extLst>
  </p:cSld>
  <p:clrMapOvr>
    <a:masterClrMapping/>
  </p:clrMapOvr>
  <p:transition spd="med">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6C4CBB-8443-4AFB-9130-F83EDEC4C655}" type="slidenum">
              <a:rPr lang="ar-SA"/>
              <a:pPr/>
              <a:t>‹#›</a:t>
            </a:fld>
            <a:endParaRPr lang="en-US"/>
          </a:p>
        </p:txBody>
      </p:sp>
    </p:spTree>
    <p:extLst>
      <p:ext uri="{BB962C8B-B14F-4D97-AF65-F5344CB8AC3E}">
        <p14:creationId xmlns:p14="http://schemas.microsoft.com/office/powerpoint/2010/main" val="958069606"/>
      </p:ext>
    </p:extLst>
  </p:cSld>
  <p:clrMapOvr>
    <a:masterClrMapping/>
  </p:clrMapOvr>
  <p:transition spd="med">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577430-1395-41B9-BF88-27E2100639A9}" type="slidenum">
              <a:rPr lang="ar-SA"/>
              <a:pPr/>
              <a:t>‹#›</a:t>
            </a:fld>
            <a:endParaRPr lang="en-US"/>
          </a:p>
        </p:txBody>
      </p:sp>
    </p:spTree>
    <p:extLst>
      <p:ext uri="{BB962C8B-B14F-4D97-AF65-F5344CB8AC3E}">
        <p14:creationId xmlns:p14="http://schemas.microsoft.com/office/powerpoint/2010/main" val="177694922"/>
      </p:ext>
    </p:extLst>
  </p:cSld>
  <p:clrMapOvr>
    <a:masterClrMapping/>
  </p:clrMapOvr>
  <p:transition spd="med">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D25E27D-373E-43B8-AED8-579283E63D35}" type="slidenum">
              <a:rPr lang="ar-SA"/>
              <a:pPr/>
              <a:t>‹#›</a:t>
            </a:fld>
            <a:endParaRPr lang="en-US"/>
          </a:p>
        </p:txBody>
      </p:sp>
    </p:spTree>
    <p:extLst>
      <p:ext uri="{BB962C8B-B14F-4D97-AF65-F5344CB8AC3E}">
        <p14:creationId xmlns:p14="http://schemas.microsoft.com/office/powerpoint/2010/main" val="72353441"/>
      </p:ext>
    </p:extLst>
  </p:cSld>
  <p:clrMapOvr>
    <a:masterClrMapping/>
  </p:clrMapOvr>
  <p:transition spd="med">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39FF9A-ABFB-4788-9539-8A46FB678F87}" type="slidenum">
              <a:rPr lang="ar-SA"/>
              <a:pPr/>
              <a:t>‹#›</a:t>
            </a:fld>
            <a:endParaRPr lang="en-US"/>
          </a:p>
        </p:txBody>
      </p:sp>
    </p:spTree>
    <p:extLst>
      <p:ext uri="{BB962C8B-B14F-4D97-AF65-F5344CB8AC3E}">
        <p14:creationId xmlns:p14="http://schemas.microsoft.com/office/powerpoint/2010/main" val="874371322"/>
      </p:ext>
    </p:extLst>
  </p:cSld>
  <p:clrMapOvr>
    <a:masterClrMapping/>
  </p:clrMapOvr>
  <p:transition spd="med">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FCC030-DE6A-4DBE-840C-9724BCCA195C}" type="slidenum">
              <a:rPr lang="ar-SA"/>
              <a:pPr/>
              <a:t>‹#›</a:t>
            </a:fld>
            <a:endParaRPr lang="en-US"/>
          </a:p>
        </p:txBody>
      </p:sp>
    </p:spTree>
    <p:extLst>
      <p:ext uri="{BB962C8B-B14F-4D97-AF65-F5344CB8AC3E}">
        <p14:creationId xmlns:p14="http://schemas.microsoft.com/office/powerpoint/2010/main" val="1356307015"/>
      </p:ext>
    </p:extLst>
  </p:cSld>
  <p:clrMapOvr>
    <a:masterClrMapping/>
  </p:clrMapOvr>
  <p:transition spd="med">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400">
                <a:effectLst>
                  <a:outerShdw blurRad="38100" dist="38100" dir="2700000" algn="tl">
                    <a:srgbClr val="000000"/>
                  </a:outerShdw>
                </a:effectLst>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defRPr sz="1400">
                <a:effectLst>
                  <a:outerShdw blurRad="38100" dist="38100" dir="2700000" algn="tl">
                    <a:srgbClr val="000000"/>
                  </a:outerShdw>
                </a:effectLst>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400">
                <a:effectLst>
                  <a:outerShdw blurRad="38100" dist="38100" dir="2700000" algn="tl">
                    <a:srgbClr val="000000"/>
                  </a:outerShdw>
                </a:effectLst>
                <a:latin typeface="Arial" charset="0"/>
              </a:defRPr>
            </a:lvl1pPr>
          </a:lstStyle>
          <a:p>
            <a:fld id="{FAD8F978-8CBB-4C61-8565-BE2BB61D0C80}"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trips/>
  </p:transition>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ounded Rectangle 1"/>
          <p:cNvSpPr/>
          <p:nvPr/>
        </p:nvSpPr>
        <p:spPr bwMode="auto">
          <a:xfrm>
            <a:off x="2990423" y="0"/>
            <a:ext cx="2664296" cy="1600438"/>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1" eaLnBrk="1" fontAlgn="base" latinLnBrk="0" hangingPunct="1">
              <a:lnSpc>
                <a:spcPct val="100000"/>
              </a:lnSpc>
              <a:spcBef>
                <a:spcPct val="50000"/>
              </a:spcBef>
              <a:spcAft>
                <a:spcPct val="0"/>
              </a:spcAft>
              <a:buClrTx/>
              <a:buSzTx/>
              <a:buFontTx/>
              <a:buNone/>
              <a:tabLst/>
            </a:pPr>
            <a:r>
              <a:rPr lang="fa-IR" sz="8800" dirty="0">
                <a:latin typeface="IranNastaliq" pitchFamily="18" charset="0"/>
                <a:cs typeface="IranNastaliq" pitchFamily="18" charset="0"/>
              </a:rPr>
              <a:t>فهرست</a:t>
            </a:r>
            <a:endParaRPr kumimoji="0" lang="en-US" sz="8800" b="0" i="0" u="none" strike="noStrike" cap="none" normalizeH="0" baseline="0" dirty="0">
              <a:ln>
                <a:noFill/>
              </a:ln>
              <a:solidFill>
                <a:schemeClr val="tx1"/>
              </a:solidFill>
              <a:effectLst/>
              <a:latin typeface="IranNastaliq" pitchFamily="18" charset="0"/>
              <a:cs typeface="IranNastaliq" pitchFamily="18" charset="0"/>
            </a:endParaRPr>
          </a:p>
        </p:txBody>
      </p:sp>
      <p:sp>
        <p:nvSpPr>
          <p:cNvPr id="3" name="Rounded Rectangle 2"/>
          <p:cNvSpPr/>
          <p:nvPr/>
        </p:nvSpPr>
        <p:spPr bwMode="auto">
          <a:xfrm>
            <a:off x="6732240" y="1855827"/>
            <a:ext cx="1440160" cy="646986"/>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1" eaLnBrk="1" fontAlgn="base" latinLnBrk="0" hangingPunct="1">
              <a:lnSpc>
                <a:spcPct val="100000"/>
              </a:lnSpc>
              <a:spcBef>
                <a:spcPct val="50000"/>
              </a:spcBef>
              <a:spcAft>
                <a:spcPct val="0"/>
              </a:spcAft>
              <a:buClrTx/>
              <a:buSzTx/>
              <a:buFontTx/>
              <a:buNone/>
              <a:tabLst/>
            </a:pPr>
            <a:r>
              <a:rPr kumimoji="0" lang="fa-IR" sz="3200" b="0" i="0" u="none" strike="noStrike" cap="none" normalizeH="0" baseline="0" dirty="0">
                <a:ln>
                  <a:noFill/>
                </a:ln>
                <a:solidFill>
                  <a:schemeClr val="tx1"/>
                </a:solidFill>
                <a:effectLst/>
                <a:cs typeface="2 Koodak" pitchFamily="2" charset="-78"/>
              </a:rPr>
              <a:t>بخش1</a:t>
            </a:r>
            <a:endParaRPr kumimoji="0" lang="en-US" sz="3200" b="0" i="0" u="none" strike="noStrike" cap="none" normalizeH="0" baseline="0" dirty="0">
              <a:ln>
                <a:noFill/>
              </a:ln>
              <a:solidFill>
                <a:schemeClr val="tx1"/>
              </a:solidFill>
              <a:effectLst/>
              <a:cs typeface="2 Koodak" pitchFamily="2" charset="-78"/>
            </a:endParaRPr>
          </a:p>
        </p:txBody>
      </p:sp>
      <p:sp>
        <p:nvSpPr>
          <p:cNvPr id="4" name="Rounded Rectangle 3">
            <a:hlinkClick r:id="rId3" action="ppaction://hlinksldjump"/>
          </p:cNvPr>
          <p:cNvSpPr/>
          <p:nvPr/>
        </p:nvSpPr>
        <p:spPr bwMode="auto">
          <a:xfrm>
            <a:off x="1093912" y="1923931"/>
            <a:ext cx="4542872" cy="578882"/>
          </a:xfrm>
          <a:prstGeom prst="roundRect">
            <a:avLst>
              <a:gd name="adj" fmla="val 9594"/>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a-IR" sz="2800" b="0" i="0" u="none" strike="noStrike" cap="none" normalizeH="0" baseline="0" dirty="0">
                <a:ln>
                  <a:noFill/>
                </a:ln>
                <a:solidFill>
                  <a:schemeClr val="tx1"/>
                </a:solidFill>
                <a:effectLst/>
                <a:cs typeface="2 Koodak" pitchFamily="2" charset="-78"/>
              </a:rPr>
              <a:t>واکنش های شیمیایی و استوکیومتری</a:t>
            </a:r>
            <a:endParaRPr kumimoji="0" lang="en-US" sz="2800" b="0" i="0" u="none" strike="noStrike" cap="none" normalizeH="0" baseline="0" dirty="0">
              <a:ln>
                <a:noFill/>
              </a:ln>
              <a:solidFill>
                <a:schemeClr val="tx1"/>
              </a:solidFill>
              <a:effectLst/>
              <a:cs typeface="2 Koodak" pitchFamily="2" charset="-78"/>
            </a:endParaRPr>
          </a:p>
        </p:txBody>
      </p:sp>
      <p:sp>
        <p:nvSpPr>
          <p:cNvPr id="5" name="Rounded Rectangle 4"/>
          <p:cNvSpPr/>
          <p:nvPr/>
        </p:nvSpPr>
        <p:spPr bwMode="auto">
          <a:xfrm>
            <a:off x="6732240" y="3556671"/>
            <a:ext cx="1368152" cy="646986"/>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r" defTabSz="914400" rtl="1" eaLnBrk="1" fontAlgn="base" latinLnBrk="0" hangingPunct="1">
              <a:lnSpc>
                <a:spcPct val="100000"/>
              </a:lnSpc>
              <a:spcBef>
                <a:spcPct val="50000"/>
              </a:spcBef>
              <a:spcAft>
                <a:spcPct val="0"/>
              </a:spcAft>
              <a:buClrTx/>
              <a:buSzTx/>
              <a:buFontTx/>
              <a:buNone/>
              <a:tabLst/>
            </a:pPr>
            <a:r>
              <a:rPr kumimoji="0" lang="fa-IR" sz="3200" b="0" i="0" u="none" strike="noStrike" cap="none" normalizeH="0" baseline="0" dirty="0">
                <a:ln>
                  <a:noFill/>
                </a:ln>
                <a:solidFill>
                  <a:schemeClr val="tx1"/>
                </a:solidFill>
                <a:effectLst/>
                <a:cs typeface="2 Koodak" pitchFamily="2" charset="-78"/>
              </a:rPr>
              <a:t>بخش 2</a:t>
            </a:r>
            <a:endParaRPr kumimoji="0" lang="en-US" sz="3200" b="0" i="0" u="none" strike="noStrike" cap="none" normalizeH="0" baseline="0" dirty="0">
              <a:ln>
                <a:noFill/>
              </a:ln>
              <a:solidFill>
                <a:schemeClr val="tx1"/>
              </a:solidFill>
              <a:effectLst/>
              <a:cs typeface="2 Koodak" pitchFamily="2" charset="-78"/>
            </a:endParaRPr>
          </a:p>
        </p:txBody>
      </p:sp>
      <p:sp>
        <p:nvSpPr>
          <p:cNvPr id="6" name="Rounded Rectangle 5">
            <a:hlinkClick r:id="rId4" action="ppaction://hlinksldjump"/>
          </p:cNvPr>
          <p:cNvSpPr/>
          <p:nvPr/>
        </p:nvSpPr>
        <p:spPr bwMode="auto">
          <a:xfrm>
            <a:off x="1923888" y="3536039"/>
            <a:ext cx="2882919" cy="578882"/>
          </a:xfrm>
          <a:prstGeom prst="roundRect">
            <a:avLst/>
          </a:prstGeom>
          <a:solidFill>
            <a:schemeClr val="tx1"/>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1" eaLnBrk="1" fontAlgn="base" latinLnBrk="0" hangingPunct="1">
              <a:lnSpc>
                <a:spcPct val="100000"/>
              </a:lnSpc>
              <a:spcBef>
                <a:spcPct val="50000"/>
              </a:spcBef>
              <a:spcAft>
                <a:spcPct val="0"/>
              </a:spcAft>
              <a:buClrTx/>
              <a:buSzTx/>
              <a:buFontTx/>
              <a:buNone/>
              <a:tabLst/>
            </a:pPr>
            <a:r>
              <a:rPr kumimoji="0" lang="fa-IR" sz="2800" b="0" i="0" u="none" strike="noStrike" cap="none" normalizeH="0" baseline="0" dirty="0">
                <a:ln>
                  <a:noFill/>
                </a:ln>
                <a:solidFill>
                  <a:srgbClr val="0E1014"/>
                </a:solidFill>
                <a:effectLst/>
                <a:cs typeface="2 Koodak" pitchFamily="2" charset="-78"/>
              </a:rPr>
              <a:t>ترمودینامیک</a:t>
            </a:r>
            <a:r>
              <a:rPr kumimoji="0" lang="fa-IR" sz="2800" b="0" i="0" u="none" strike="noStrike" cap="none" normalizeH="0" dirty="0">
                <a:ln>
                  <a:noFill/>
                </a:ln>
                <a:solidFill>
                  <a:srgbClr val="0E1014"/>
                </a:solidFill>
                <a:effectLst/>
                <a:cs typeface="2 Koodak" pitchFamily="2" charset="-78"/>
              </a:rPr>
              <a:t> شیمیایی</a:t>
            </a:r>
            <a:endParaRPr kumimoji="0" lang="en-US" sz="2800" b="0" i="0" u="none" strike="noStrike" cap="none" normalizeH="0" baseline="0" dirty="0">
              <a:ln>
                <a:noFill/>
              </a:ln>
              <a:solidFill>
                <a:srgbClr val="0E1014"/>
              </a:solidFill>
              <a:effectLst/>
              <a:cs typeface="2 Koodak" pitchFamily="2" charset="-78"/>
            </a:endParaRPr>
          </a:p>
        </p:txBody>
      </p:sp>
      <p:sp>
        <p:nvSpPr>
          <p:cNvPr id="7" name="Rounded Rectangle 6"/>
          <p:cNvSpPr/>
          <p:nvPr/>
        </p:nvSpPr>
        <p:spPr bwMode="auto">
          <a:xfrm>
            <a:off x="6660232" y="5286700"/>
            <a:ext cx="1440160" cy="646986"/>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r" defTabSz="914400" rtl="1" eaLnBrk="1" fontAlgn="base" latinLnBrk="0" hangingPunct="1">
              <a:lnSpc>
                <a:spcPct val="100000"/>
              </a:lnSpc>
              <a:spcBef>
                <a:spcPct val="50000"/>
              </a:spcBef>
              <a:spcAft>
                <a:spcPct val="0"/>
              </a:spcAft>
              <a:buClrTx/>
              <a:buSzTx/>
              <a:buFontTx/>
              <a:buNone/>
              <a:tabLst/>
            </a:pPr>
            <a:r>
              <a:rPr kumimoji="0" lang="fa-IR" sz="3200" b="0" i="0" u="none" strike="noStrike" cap="none" normalizeH="0" baseline="0" dirty="0">
                <a:ln>
                  <a:noFill/>
                </a:ln>
                <a:solidFill>
                  <a:schemeClr val="tx1"/>
                </a:solidFill>
                <a:effectLst/>
                <a:cs typeface="2 Koodak" pitchFamily="2" charset="-78"/>
              </a:rPr>
              <a:t>بخش 3</a:t>
            </a:r>
            <a:endParaRPr kumimoji="0" lang="en-US" sz="3200" b="0" i="0" u="none" strike="noStrike" cap="none" normalizeH="0" baseline="0" dirty="0">
              <a:ln>
                <a:noFill/>
              </a:ln>
              <a:solidFill>
                <a:schemeClr val="tx1"/>
              </a:solidFill>
              <a:effectLst/>
              <a:cs typeface="2 Koodak" pitchFamily="2" charset="-78"/>
            </a:endParaRPr>
          </a:p>
        </p:txBody>
      </p:sp>
      <p:sp>
        <p:nvSpPr>
          <p:cNvPr id="8" name="Rounded Rectangle 7">
            <a:hlinkClick r:id="" action="ppaction://noaction"/>
          </p:cNvPr>
          <p:cNvSpPr/>
          <p:nvPr/>
        </p:nvSpPr>
        <p:spPr bwMode="auto">
          <a:xfrm>
            <a:off x="2771800" y="5085184"/>
            <a:ext cx="1441459" cy="578882"/>
          </a:xfrm>
          <a:prstGeom prst="roundRect">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1" eaLnBrk="1" fontAlgn="base" latinLnBrk="0" hangingPunct="1">
              <a:lnSpc>
                <a:spcPct val="100000"/>
              </a:lnSpc>
              <a:spcBef>
                <a:spcPct val="50000"/>
              </a:spcBef>
              <a:spcAft>
                <a:spcPct val="0"/>
              </a:spcAft>
              <a:buClrTx/>
              <a:buSzTx/>
              <a:buFontTx/>
              <a:buNone/>
              <a:tabLst/>
            </a:pPr>
            <a:r>
              <a:rPr kumimoji="0" lang="fa-IR" sz="2800" b="0" i="0" u="none" strike="noStrike" cap="none" normalizeH="0" baseline="0" dirty="0">
                <a:ln>
                  <a:noFill/>
                </a:ln>
                <a:effectLst/>
                <a:cs typeface="2 Koodak" pitchFamily="2" charset="-78"/>
              </a:rPr>
              <a:t>محلول ها</a:t>
            </a:r>
            <a:endParaRPr kumimoji="0" lang="en-US" sz="2800" b="0" i="0" u="none" strike="noStrike" cap="none" normalizeH="0" baseline="0" dirty="0">
              <a:ln>
                <a:noFill/>
              </a:ln>
              <a:effectLst/>
              <a:cs typeface="2 Koodak" pitchFamily="2" charset="-78"/>
            </a:endParaRPr>
          </a:p>
        </p:txBody>
      </p:sp>
    </p:spTree>
    <p:extLst>
      <p:ext uri="{BB962C8B-B14F-4D97-AF65-F5344CB8AC3E}">
        <p14:creationId xmlns:p14="http://schemas.microsoft.com/office/powerpoint/2010/main" val="3843500447"/>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80">
                                          <p:stCondLst>
                                            <p:cond delay="0"/>
                                          </p:stCondLst>
                                        </p:cTn>
                                        <p:tgtEl>
                                          <p:spTgt spid="7"/>
                                        </p:tgtEl>
                                      </p:cBhvr>
                                    </p:animEffect>
                                    <p:anim calcmode="lin" valueType="num">
                                      <p:cBhvr>
                                        <p:cTn id="7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1" dur="26">
                                          <p:stCondLst>
                                            <p:cond delay="650"/>
                                          </p:stCondLst>
                                        </p:cTn>
                                        <p:tgtEl>
                                          <p:spTgt spid="7"/>
                                        </p:tgtEl>
                                      </p:cBhvr>
                                      <p:to x="100000" y="60000"/>
                                    </p:animScale>
                                    <p:animScale>
                                      <p:cBhvr>
                                        <p:cTn id="82" dur="166" decel="50000">
                                          <p:stCondLst>
                                            <p:cond delay="676"/>
                                          </p:stCondLst>
                                        </p:cTn>
                                        <p:tgtEl>
                                          <p:spTgt spid="7"/>
                                        </p:tgtEl>
                                      </p:cBhvr>
                                      <p:to x="100000" y="100000"/>
                                    </p:animScale>
                                    <p:animScale>
                                      <p:cBhvr>
                                        <p:cTn id="83" dur="26">
                                          <p:stCondLst>
                                            <p:cond delay="1312"/>
                                          </p:stCondLst>
                                        </p:cTn>
                                        <p:tgtEl>
                                          <p:spTgt spid="7"/>
                                        </p:tgtEl>
                                      </p:cBhvr>
                                      <p:to x="100000" y="80000"/>
                                    </p:animScale>
                                    <p:animScale>
                                      <p:cBhvr>
                                        <p:cTn id="84" dur="166" decel="50000">
                                          <p:stCondLst>
                                            <p:cond delay="1338"/>
                                          </p:stCondLst>
                                        </p:cTn>
                                        <p:tgtEl>
                                          <p:spTgt spid="7"/>
                                        </p:tgtEl>
                                      </p:cBhvr>
                                      <p:to x="100000" y="100000"/>
                                    </p:animScale>
                                    <p:animScale>
                                      <p:cBhvr>
                                        <p:cTn id="85" dur="26">
                                          <p:stCondLst>
                                            <p:cond delay="1642"/>
                                          </p:stCondLst>
                                        </p:cTn>
                                        <p:tgtEl>
                                          <p:spTgt spid="7"/>
                                        </p:tgtEl>
                                      </p:cBhvr>
                                      <p:to x="100000" y="90000"/>
                                    </p:animScale>
                                    <p:animScale>
                                      <p:cBhvr>
                                        <p:cTn id="86" dur="166" decel="50000">
                                          <p:stCondLst>
                                            <p:cond delay="1668"/>
                                          </p:stCondLst>
                                        </p:cTn>
                                        <p:tgtEl>
                                          <p:spTgt spid="7"/>
                                        </p:tgtEl>
                                      </p:cBhvr>
                                      <p:to x="100000" y="100000"/>
                                    </p:animScale>
                                    <p:animScale>
                                      <p:cBhvr>
                                        <p:cTn id="87" dur="26">
                                          <p:stCondLst>
                                            <p:cond delay="1808"/>
                                          </p:stCondLst>
                                        </p:cTn>
                                        <p:tgtEl>
                                          <p:spTgt spid="7"/>
                                        </p:tgtEl>
                                      </p:cBhvr>
                                      <p:to x="100000" y="95000"/>
                                    </p:animScale>
                                    <p:animScale>
                                      <p:cBhvr>
                                        <p:cTn id="88" dur="166" decel="50000">
                                          <p:stCondLst>
                                            <p:cond delay="1834"/>
                                          </p:stCondLst>
                                        </p:cTn>
                                        <p:tgtEl>
                                          <p:spTgt spid="7"/>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down)">
                                      <p:cBhvr>
                                        <p:cTn id="92" dur="580">
                                          <p:stCondLst>
                                            <p:cond delay="0"/>
                                          </p:stCondLst>
                                        </p:cTn>
                                        <p:tgtEl>
                                          <p:spTgt spid="8"/>
                                        </p:tgtEl>
                                      </p:cBhvr>
                                    </p:animEffect>
                                    <p:anim calcmode="lin" valueType="num">
                                      <p:cBhvr>
                                        <p:cTn id="9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8" dur="26">
                                          <p:stCondLst>
                                            <p:cond delay="650"/>
                                          </p:stCondLst>
                                        </p:cTn>
                                        <p:tgtEl>
                                          <p:spTgt spid="8"/>
                                        </p:tgtEl>
                                      </p:cBhvr>
                                      <p:to x="100000" y="60000"/>
                                    </p:animScale>
                                    <p:animScale>
                                      <p:cBhvr>
                                        <p:cTn id="99" dur="166" decel="50000">
                                          <p:stCondLst>
                                            <p:cond delay="676"/>
                                          </p:stCondLst>
                                        </p:cTn>
                                        <p:tgtEl>
                                          <p:spTgt spid="8"/>
                                        </p:tgtEl>
                                      </p:cBhvr>
                                      <p:to x="100000" y="100000"/>
                                    </p:animScale>
                                    <p:animScale>
                                      <p:cBhvr>
                                        <p:cTn id="100" dur="26">
                                          <p:stCondLst>
                                            <p:cond delay="1312"/>
                                          </p:stCondLst>
                                        </p:cTn>
                                        <p:tgtEl>
                                          <p:spTgt spid="8"/>
                                        </p:tgtEl>
                                      </p:cBhvr>
                                      <p:to x="100000" y="80000"/>
                                    </p:animScale>
                                    <p:animScale>
                                      <p:cBhvr>
                                        <p:cTn id="101" dur="166" decel="50000">
                                          <p:stCondLst>
                                            <p:cond delay="1338"/>
                                          </p:stCondLst>
                                        </p:cTn>
                                        <p:tgtEl>
                                          <p:spTgt spid="8"/>
                                        </p:tgtEl>
                                      </p:cBhvr>
                                      <p:to x="100000" y="100000"/>
                                    </p:animScale>
                                    <p:animScale>
                                      <p:cBhvr>
                                        <p:cTn id="102" dur="26">
                                          <p:stCondLst>
                                            <p:cond delay="1642"/>
                                          </p:stCondLst>
                                        </p:cTn>
                                        <p:tgtEl>
                                          <p:spTgt spid="8"/>
                                        </p:tgtEl>
                                      </p:cBhvr>
                                      <p:to x="100000" y="90000"/>
                                    </p:animScale>
                                    <p:animScale>
                                      <p:cBhvr>
                                        <p:cTn id="103" dur="166" decel="50000">
                                          <p:stCondLst>
                                            <p:cond delay="1668"/>
                                          </p:stCondLst>
                                        </p:cTn>
                                        <p:tgtEl>
                                          <p:spTgt spid="8"/>
                                        </p:tgtEl>
                                      </p:cBhvr>
                                      <p:to x="100000" y="100000"/>
                                    </p:animScale>
                                    <p:animScale>
                                      <p:cBhvr>
                                        <p:cTn id="104" dur="26">
                                          <p:stCondLst>
                                            <p:cond delay="1808"/>
                                          </p:stCondLst>
                                        </p:cTn>
                                        <p:tgtEl>
                                          <p:spTgt spid="8"/>
                                        </p:tgtEl>
                                      </p:cBhvr>
                                      <p:to x="100000" y="95000"/>
                                    </p:animScale>
                                    <p:animScale>
                                      <p:cBhvr>
                                        <p:cTn id="10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63713" y="3789363"/>
            <a:ext cx="1368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5603" name="Text Box 3"/>
          <p:cNvSpPr txBox="1">
            <a:spLocks noChangeArrowheads="1"/>
          </p:cNvSpPr>
          <p:nvPr/>
        </p:nvSpPr>
        <p:spPr bwMode="auto">
          <a:xfrm>
            <a:off x="3635375" y="5229225"/>
            <a:ext cx="122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sp>
        <p:nvSpPr>
          <p:cNvPr id="25604" name="WordArt 4" descr="Negar 05614"/>
          <p:cNvSpPr>
            <a:spLocks noChangeArrowheads="1" noChangeShapeType="1" noTextEdit="1"/>
          </p:cNvSpPr>
          <p:nvPr/>
        </p:nvSpPr>
        <p:spPr bwMode="auto">
          <a:xfrm>
            <a:off x="179512" y="1628775"/>
            <a:ext cx="8820150" cy="41052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1"/>
            <a:r>
              <a:rPr lang="fa-IR" sz="5400" kern="10" dirty="0">
                <a:ln w="9525">
                  <a:solidFill>
                    <a:srgbClr val="000000"/>
                  </a:solidFill>
                  <a:round/>
                  <a:headEnd/>
                  <a:tailEnd/>
                </a:ln>
                <a:solidFill>
                  <a:srgbClr val="0E1014"/>
                </a:solidFill>
                <a:latin typeface="Arial Black"/>
                <a:cs typeface="2 Koodak" pitchFamily="2" charset="-78"/>
              </a:rPr>
              <a:t>ترموديناميك شيميايي</a:t>
            </a:r>
            <a:endParaRPr lang="en-US" sz="5400" kern="10" dirty="0">
              <a:ln w="9525">
                <a:solidFill>
                  <a:srgbClr val="000000"/>
                </a:solidFill>
                <a:round/>
                <a:headEnd/>
                <a:tailEnd/>
              </a:ln>
              <a:solidFill>
                <a:srgbClr val="0E1014"/>
              </a:solidFill>
              <a:latin typeface="Arial Black"/>
              <a:cs typeface="2 Koodak" pitchFamily="2" charset="-78"/>
            </a:endParaRPr>
          </a:p>
        </p:txBody>
      </p:sp>
      <p:pic>
        <p:nvPicPr>
          <p:cNvPr id="5"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52525" cy="1146175"/>
          </a:xfrm>
          <a:prstGeom prst="rect">
            <a:avLst/>
          </a:prstGeom>
          <a:noFill/>
          <a:ln>
            <a:noFill/>
          </a:ln>
          <a:effectLst>
            <a:glow rad="101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2000"/>
                                        <p:tgtEl>
                                          <p:spTgt spid="2560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635375" y="5229225"/>
            <a:ext cx="122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sp>
        <p:nvSpPr>
          <p:cNvPr id="26628" name="WordArt 4"/>
          <p:cNvSpPr>
            <a:spLocks noChangeArrowheads="1" noChangeShapeType="1" noTextEdit="1"/>
          </p:cNvSpPr>
          <p:nvPr/>
        </p:nvSpPr>
        <p:spPr bwMode="auto">
          <a:xfrm>
            <a:off x="5795963" y="188913"/>
            <a:ext cx="31242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fa-IR" sz="36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mpact"/>
                <a:cs typeface="2 Koodak" pitchFamily="2" charset="-78"/>
              </a:rPr>
              <a:t>ترموديناميك شيميايي:</a:t>
            </a:r>
            <a:endParaRPr lang="en-US" sz="36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mpact"/>
              <a:cs typeface="2 Koodak" pitchFamily="2" charset="-78"/>
            </a:endParaRPr>
          </a:p>
        </p:txBody>
      </p:sp>
      <p:sp>
        <p:nvSpPr>
          <p:cNvPr id="26629" name="Text Box 5"/>
          <p:cNvSpPr txBox="1">
            <a:spLocks noChangeArrowheads="1"/>
          </p:cNvSpPr>
          <p:nvPr/>
        </p:nvSpPr>
        <p:spPr bwMode="auto">
          <a:xfrm>
            <a:off x="0" y="836613"/>
            <a:ext cx="9144000" cy="3046988"/>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400" dirty="0">
                <a:cs typeface="2 Nazanin" pitchFamily="2" charset="-78"/>
              </a:rPr>
              <a:t>ترموديناميك  يكي از شاخه هاي علوم تجربي است كه موضوع اصلي آن مطالعه شكل هاي مختلف انرژي و تبديل آن ها به يكديگر است قوانين ترموديناميك كه از نظر استواري وجامع بودن كمتر همتايي در بين ساير قوانين علمي دارند</a:t>
            </a:r>
            <a:r>
              <a:rPr lang="en-US" sz="2400" dirty="0">
                <a:cs typeface="2 Nazanin" pitchFamily="2" charset="-78"/>
              </a:rPr>
              <a:t> </a:t>
            </a:r>
            <a:r>
              <a:rPr lang="fa-IR" sz="2400" dirty="0">
                <a:cs typeface="2 Nazanin" pitchFamily="2" charset="-78"/>
              </a:rPr>
              <a:t>از جمع بندي پژوهش هاي تجربي زيادي حاصل شده انداز نظر تاريخي ترموديناميك در آغاز براي مطالعه و بهبود كار ماشين هاي گرمايي كه با دريافت گرما كار انجام مي دهند شكل گرفت اما امروزه از آن به عنوان وسيله ي  بسيار نيرومند براي رخدادهاي فيزيكي و شيميايي و تغيير انرژي وابسته به آن ها استفاده مي شود درحال حاضر مهندسان زيادي با استفاده از قوانين ترموديناميكي مشغول طراحي ماشين هاي درون سوز سيستم هاي پرتاب موشك وغيره مي باشند.                            </a:t>
            </a:r>
            <a:endParaRPr lang="en-US" sz="2400" dirty="0">
              <a:cs typeface="2 Nazanin" pitchFamily="2" charset="-78"/>
            </a:endParaRPr>
          </a:p>
        </p:txBody>
      </p:sp>
      <p:sp>
        <p:nvSpPr>
          <p:cNvPr id="26630" name="WordArt 6"/>
          <p:cNvSpPr>
            <a:spLocks noChangeArrowheads="1" noChangeShapeType="1" noTextEdit="1"/>
          </p:cNvSpPr>
          <p:nvPr/>
        </p:nvSpPr>
        <p:spPr bwMode="auto">
          <a:xfrm>
            <a:off x="5364163" y="4005263"/>
            <a:ext cx="3505200" cy="571500"/>
          </a:xfrm>
          <a:prstGeom prst="rect">
            <a:avLst/>
          </a:prstGeom>
        </p:spPr>
        <p:txBody>
          <a:bodyPr wrap="none" fromWordArt="1">
            <a:prstTxWarp prst="textPlain">
              <a:avLst>
                <a:gd name="adj" fmla="val 50000"/>
              </a:avLst>
            </a:prstTxWarp>
          </a:bodyPr>
          <a:lstStyle/>
          <a:p>
            <a:pPr algn="ctr" rtl="1"/>
            <a:r>
              <a:rPr lang="fa-IR" sz="3600" kern="1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rial Black"/>
                <a:cs typeface="2 Koodak" pitchFamily="2" charset="-78"/>
              </a:rPr>
              <a:t>قانون هاي ترموديناميك:</a:t>
            </a:r>
            <a:endParaRPr lang="en-US" sz="3600" kern="1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Arial Black"/>
              <a:cs typeface="2 Koodak" pitchFamily="2" charset="-78"/>
            </a:endParaRPr>
          </a:p>
        </p:txBody>
      </p:sp>
      <p:sp>
        <p:nvSpPr>
          <p:cNvPr id="26631" name="Text Box 7"/>
          <p:cNvSpPr txBox="1">
            <a:spLocks noChangeArrowheads="1"/>
          </p:cNvSpPr>
          <p:nvPr/>
        </p:nvSpPr>
        <p:spPr bwMode="auto">
          <a:xfrm>
            <a:off x="1116013" y="4652963"/>
            <a:ext cx="7632700" cy="45720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400" dirty="0">
                <a:cs typeface="2 Nazanin" pitchFamily="2" charset="-78"/>
              </a:rPr>
              <a:t>1.قانون اول ترموديناميك يا همان قانون بقاي انرژي                             </a:t>
            </a:r>
            <a:endParaRPr lang="en-US" sz="2400" dirty="0">
              <a:cs typeface="2 Nazanin" pitchFamily="2" charset="-78"/>
            </a:endParaRPr>
          </a:p>
        </p:txBody>
      </p:sp>
      <p:sp>
        <p:nvSpPr>
          <p:cNvPr id="26632" name="Text Box 8"/>
          <p:cNvSpPr txBox="1">
            <a:spLocks noChangeArrowheads="1"/>
          </p:cNvSpPr>
          <p:nvPr/>
        </p:nvSpPr>
        <p:spPr bwMode="auto">
          <a:xfrm>
            <a:off x="323850" y="5110163"/>
            <a:ext cx="8496300" cy="830997"/>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400" dirty="0">
                <a:cs typeface="2 Nazanin" pitchFamily="2" charset="-78"/>
              </a:rPr>
              <a:t>2.قانون دوم ترموديناميك ناظر بر تعيين جهتي است كه انرژي در آن خود به خود از جايي به جاي ديگر جريان مي يابد.                                        </a:t>
            </a:r>
            <a:endParaRPr lang="en-US" sz="2400" dirty="0">
              <a:cs typeface="2 Nazanin" pitchFamily="2" charset="-78"/>
            </a:endParaRPr>
          </a:p>
        </p:txBody>
      </p:sp>
      <p:sp>
        <p:nvSpPr>
          <p:cNvPr id="26633" name="Text Box 9"/>
          <p:cNvSpPr txBox="1">
            <a:spLocks noChangeArrowheads="1"/>
          </p:cNvSpPr>
          <p:nvPr/>
        </p:nvSpPr>
        <p:spPr bwMode="auto">
          <a:xfrm>
            <a:off x="869925" y="5949950"/>
            <a:ext cx="7921625" cy="45720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400" dirty="0">
                <a:cs typeface="2 Nazanin" pitchFamily="2" charset="-78"/>
              </a:rPr>
              <a:t>3.قانون سوم اين كه به دماي صفر مطلق (273-) رسيدن ناممكن است.</a:t>
            </a:r>
            <a:endParaRPr lang="en-US" sz="2400" dirty="0">
              <a:cs typeface="2 Nazanin" pitchFamily="2" charset="-78"/>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anim calcmode="lin" valueType="num">
                                      <p:cBhvr>
                                        <p:cTn id="8" dur="1000" fill="hold"/>
                                        <p:tgtEl>
                                          <p:spTgt spid="26628"/>
                                        </p:tgtEl>
                                        <p:attrNameLst>
                                          <p:attrName>ppt_x</p:attrName>
                                        </p:attrNameLst>
                                      </p:cBhvr>
                                      <p:tavLst>
                                        <p:tav tm="0">
                                          <p:val>
                                            <p:strVal val="#ppt_x"/>
                                          </p:val>
                                        </p:tav>
                                        <p:tav tm="100000">
                                          <p:val>
                                            <p:strVal val="#ppt_x"/>
                                          </p:val>
                                        </p:tav>
                                      </p:tavLst>
                                    </p:anim>
                                    <p:anim calcmode="lin" valueType="num">
                                      <p:cBhvr>
                                        <p:cTn id="9" dur="1000" fill="hold"/>
                                        <p:tgtEl>
                                          <p:spTgt spid="2662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5" presetClass="emph" presetSubtype="0" fill="hold" grpId="1" nodeType="afterEffect">
                                  <p:stCondLst>
                                    <p:cond delay="0"/>
                                  </p:stCondLst>
                                  <p:childTnLst>
                                    <p:anim calcmode="discrete" valueType="str">
                                      <p:cBhvr>
                                        <p:cTn id="12" dur="1000" fill="hold"/>
                                        <p:tgtEl>
                                          <p:spTgt spid="26628"/>
                                        </p:tgtEl>
                                        <p:attrNameLst>
                                          <p:attrName>style.visibility</p:attrName>
                                        </p:attrNameLst>
                                      </p:cBhvr>
                                      <p:tavLst>
                                        <p:tav tm="0">
                                          <p:val>
                                            <p:strVal val="hidden"/>
                                          </p:val>
                                        </p:tav>
                                        <p:tav tm="50000">
                                          <p:val>
                                            <p:strVal val="visible"/>
                                          </p:val>
                                        </p:tav>
                                      </p:tavLst>
                                    </p:anim>
                                  </p:childTnLst>
                                </p:cTn>
                              </p:par>
                            </p:childTnLst>
                          </p:cTn>
                        </p:par>
                        <p:par>
                          <p:cTn id="13" fill="hold" nodeType="afterGroup">
                            <p:stCondLst>
                              <p:cond delay="2000"/>
                            </p:stCondLst>
                            <p:childTnLst>
                              <p:par>
                                <p:cTn id="14" presetID="40" presetClass="entr" presetSubtype="0" fill="hold" grpId="0" nodeType="afterEffect">
                                  <p:stCondLst>
                                    <p:cond delay="0"/>
                                  </p:stCondLst>
                                  <p:iterate type="lt">
                                    <p:tmPct val="10000"/>
                                  </p:iterate>
                                  <p:childTnLst>
                                    <p:set>
                                      <p:cBhvr>
                                        <p:cTn id="15" dur="1" fill="hold">
                                          <p:stCondLst>
                                            <p:cond delay="0"/>
                                          </p:stCondLst>
                                        </p:cTn>
                                        <p:tgtEl>
                                          <p:spTgt spid="26629"/>
                                        </p:tgtEl>
                                        <p:attrNameLst>
                                          <p:attrName>style.visibility</p:attrName>
                                        </p:attrNameLst>
                                      </p:cBhvr>
                                      <p:to>
                                        <p:strVal val="visible"/>
                                      </p:to>
                                    </p:set>
                                    <p:animEffect transition="in" filter="fade">
                                      <p:cBhvr>
                                        <p:cTn id="16" dur="1000"/>
                                        <p:tgtEl>
                                          <p:spTgt spid="26629"/>
                                        </p:tgtEl>
                                      </p:cBhvr>
                                    </p:animEffect>
                                    <p:anim calcmode="lin" valueType="num">
                                      <p:cBhvr>
                                        <p:cTn id="17" dur="1000" fill="hold"/>
                                        <p:tgtEl>
                                          <p:spTgt spid="26629"/>
                                        </p:tgtEl>
                                        <p:attrNameLst>
                                          <p:attrName>ppt_x</p:attrName>
                                        </p:attrNameLst>
                                      </p:cBhvr>
                                      <p:tavLst>
                                        <p:tav tm="0">
                                          <p:val>
                                            <p:strVal val="#ppt_x-.1"/>
                                          </p:val>
                                        </p:tav>
                                        <p:tav tm="100000">
                                          <p:val>
                                            <p:strVal val="#ppt_x"/>
                                          </p:val>
                                        </p:tav>
                                      </p:tavLst>
                                    </p:anim>
                                    <p:anim calcmode="lin" valueType="num">
                                      <p:cBhvr>
                                        <p:cTn id="18" dur="1000" fill="hold"/>
                                        <p:tgtEl>
                                          <p:spTgt spid="2662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3100"/>
                            </p:stCondLst>
                            <p:childTnLst>
                              <p:par>
                                <p:cTn id="20" presetID="55" presetClass="entr" presetSubtype="0" fill="hold" grpId="0" nodeType="afterEffect">
                                  <p:stCondLst>
                                    <p:cond delay="0"/>
                                  </p:stCondLst>
                                  <p:childTnLst>
                                    <p:set>
                                      <p:cBhvr>
                                        <p:cTn id="21" dur="1" fill="hold">
                                          <p:stCondLst>
                                            <p:cond delay="0"/>
                                          </p:stCondLst>
                                        </p:cTn>
                                        <p:tgtEl>
                                          <p:spTgt spid="26630"/>
                                        </p:tgtEl>
                                        <p:attrNameLst>
                                          <p:attrName>style.visibility</p:attrName>
                                        </p:attrNameLst>
                                      </p:cBhvr>
                                      <p:to>
                                        <p:strVal val="visible"/>
                                      </p:to>
                                    </p:set>
                                    <p:anim calcmode="lin" valueType="num">
                                      <p:cBhvr>
                                        <p:cTn id="22" dur="1000" fill="hold"/>
                                        <p:tgtEl>
                                          <p:spTgt spid="26630"/>
                                        </p:tgtEl>
                                        <p:attrNameLst>
                                          <p:attrName>ppt_w</p:attrName>
                                        </p:attrNameLst>
                                      </p:cBhvr>
                                      <p:tavLst>
                                        <p:tav tm="0">
                                          <p:val>
                                            <p:strVal val="#ppt_w*0.70"/>
                                          </p:val>
                                        </p:tav>
                                        <p:tav tm="100000">
                                          <p:val>
                                            <p:strVal val="#ppt_w"/>
                                          </p:val>
                                        </p:tav>
                                      </p:tavLst>
                                    </p:anim>
                                    <p:anim calcmode="lin" valueType="num">
                                      <p:cBhvr>
                                        <p:cTn id="23" dur="1000" fill="hold"/>
                                        <p:tgtEl>
                                          <p:spTgt spid="26630"/>
                                        </p:tgtEl>
                                        <p:attrNameLst>
                                          <p:attrName>ppt_h</p:attrName>
                                        </p:attrNameLst>
                                      </p:cBhvr>
                                      <p:tavLst>
                                        <p:tav tm="0">
                                          <p:val>
                                            <p:strVal val="#ppt_h"/>
                                          </p:val>
                                        </p:tav>
                                        <p:tav tm="100000">
                                          <p:val>
                                            <p:strVal val="#ppt_h"/>
                                          </p:val>
                                        </p:tav>
                                      </p:tavLst>
                                    </p:anim>
                                    <p:animEffect transition="in" filter="fade">
                                      <p:cBhvr>
                                        <p:cTn id="24" dur="1000"/>
                                        <p:tgtEl>
                                          <p:spTgt spid="26630"/>
                                        </p:tgtEl>
                                      </p:cBhvr>
                                    </p:animEffect>
                                  </p:childTnLst>
                                </p:cTn>
                              </p:par>
                            </p:childTnLst>
                          </p:cTn>
                        </p:par>
                        <p:par>
                          <p:cTn id="25" fill="hold" nodeType="afterGroup">
                            <p:stCondLst>
                              <p:cond delay="54100"/>
                            </p:stCondLst>
                            <p:childTnLst>
                              <p:par>
                                <p:cTn id="26" presetID="26" presetClass="emph" presetSubtype="0" fill="hold" grpId="1" nodeType="afterEffect">
                                  <p:stCondLst>
                                    <p:cond delay="0"/>
                                  </p:stCondLst>
                                  <p:childTnLst>
                                    <p:animEffect transition="out" filter="fade">
                                      <p:cBhvr>
                                        <p:cTn id="27" dur="500" tmFilter="0, 0; .2, .5; .8, .5; 1, 0"/>
                                        <p:tgtEl>
                                          <p:spTgt spid="26630"/>
                                        </p:tgtEl>
                                      </p:cBhvr>
                                    </p:animEffect>
                                    <p:animScale>
                                      <p:cBhvr>
                                        <p:cTn id="28" dur="250" autoRev="1" fill="hold"/>
                                        <p:tgtEl>
                                          <p:spTgt spid="26630"/>
                                        </p:tgtEl>
                                      </p:cBhvr>
                                      <p:by x="105000" y="105000"/>
                                    </p:animScale>
                                  </p:childTnLst>
                                </p:cTn>
                              </p:par>
                            </p:childTnLst>
                          </p:cTn>
                        </p:par>
                        <p:par>
                          <p:cTn id="29" fill="hold" nodeType="afterGroup">
                            <p:stCondLst>
                              <p:cond delay="546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26631"/>
                                        </p:tgtEl>
                                        <p:attrNameLst>
                                          <p:attrName>style.visibility</p:attrName>
                                        </p:attrNameLst>
                                      </p:cBhvr>
                                      <p:to>
                                        <p:strVal val="visible"/>
                                      </p:to>
                                    </p:set>
                                    <p:anim calcmode="discrete" valueType="clr">
                                      <p:cBhvr override="childStyle">
                                        <p:cTn id="32" dur="80"/>
                                        <p:tgtEl>
                                          <p:spTgt spid="26631"/>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6631"/>
                                        </p:tgtEl>
                                        <p:attrNameLst>
                                          <p:attrName>fillcolor</p:attrName>
                                        </p:attrNameLst>
                                      </p:cBhvr>
                                      <p:tavLst>
                                        <p:tav tm="0">
                                          <p:val>
                                            <p:clrVal>
                                              <a:schemeClr val="accent2"/>
                                            </p:clrVal>
                                          </p:val>
                                        </p:tav>
                                        <p:tav tm="50000">
                                          <p:val>
                                            <p:clrVal>
                                              <a:schemeClr val="hlink"/>
                                            </p:clrVal>
                                          </p:val>
                                        </p:tav>
                                      </p:tavLst>
                                    </p:anim>
                                    <p:set>
                                      <p:cBhvr>
                                        <p:cTn id="34" dur="80"/>
                                        <p:tgtEl>
                                          <p:spTgt spid="26631"/>
                                        </p:tgtEl>
                                        <p:attrNameLst>
                                          <p:attrName>fill.type</p:attrName>
                                        </p:attrNameLst>
                                      </p:cBhvr>
                                      <p:to>
                                        <p:strVal val="solid"/>
                                      </p:to>
                                    </p:set>
                                  </p:childTnLst>
                                </p:cTn>
                              </p:par>
                            </p:childTnLst>
                          </p:cTn>
                        </p:par>
                        <p:par>
                          <p:cTn id="35" fill="hold" nodeType="afterGroup">
                            <p:stCondLst>
                              <p:cond delay="5628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26632"/>
                                        </p:tgtEl>
                                        <p:attrNameLst>
                                          <p:attrName>style.visibility</p:attrName>
                                        </p:attrNameLst>
                                      </p:cBhvr>
                                      <p:to>
                                        <p:strVal val="visible"/>
                                      </p:to>
                                    </p:set>
                                    <p:anim calcmode="discrete" valueType="clr">
                                      <p:cBhvr override="childStyle">
                                        <p:cTn id="38" dur="80"/>
                                        <p:tgtEl>
                                          <p:spTgt spid="26632"/>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6632"/>
                                        </p:tgtEl>
                                        <p:attrNameLst>
                                          <p:attrName>fillcolor</p:attrName>
                                        </p:attrNameLst>
                                      </p:cBhvr>
                                      <p:tavLst>
                                        <p:tav tm="0">
                                          <p:val>
                                            <p:clrVal>
                                              <a:schemeClr val="accent2"/>
                                            </p:clrVal>
                                          </p:val>
                                        </p:tav>
                                        <p:tav tm="50000">
                                          <p:val>
                                            <p:clrVal>
                                              <a:schemeClr val="hlink"/>
                                            </p:clrVal>
                                          </p:val>
                                        </p:tav>
                                      </p:tavLst>
                                    </p:anim>
                                    <p:set>
                                      <p:cBhvr>
                                        <p:cTn id="40" dur="80"/>
                                        <p:tgtEl>
                                          <p:spTgt spid="26632"/>
                                        </p:tgtEl>
                                        <p:attrNameLst>
                                          <p:attrName>fill.type</p:attrName>
                                        </p:attrNameLst>
                                      </p:cBhvr>
                                      <p:to>
                                        <p:strVal val="solid"/>
                                      </p:to>
                                    </p:set>
                                  </p:childTnLst>
                                </p:cTn>
                              </p:par>
                            </p:childTnLst>
                          </p:cTn>
                        </p:par>
                        <p:par>
                          <p:cTn id="41" fill="hold" nodeType="afterGroup">
                            <p:stCondLst>
                              <p:cond delay="5972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26633"/>
                                        </p:tgtEl>
                                        <p:attrNameLst>
                                          <p:attrName>style.visibility</p:attrName>
                                        </p:attrNameLst>
                                      </p:cBhvr>
                                      <p:to>
                                        <p:strVal val="visible"/>
                                      </p:to>
                                    </p:set>
                                    <p:anim calcmode="discrete" valueType="clr">
                                      <p:cBhvr override="childStyle">
                                        <p:cTn id="44" dur="80"/>
                                        <p:tgtEl>
                                          <p:spTgt spid="26633"/>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6633"/>
                                        </p:tgtEl>
                                        <p:attrNameLst>
                                          <p:attrName>fillcolor</p:attrName>
                                        </p:attrNameLst>
                                      </p:cBhvr>
                                      <p:tavLst>
                                        <p:tav tm="0">
                                          <p:val>
                                            <p:clrVal>
                                              <a:schemeClr val="accent2"/>
                                            </p:clrVal>
                                          </p:val>
                                        </p:tav>
                                        <p:tav tm="50000">
                                          <p:val>
                                            <p:clrVal>
                                              <a:schemeClr val="hlink"/>
                                            </p:clrVal>
                                          </p:val>
                                        </p:tav>
                                      </p:tavLst>
                                    </p:anim>
                                    <p:set>
                                      <p:cBhvr>
                                        <p:cTn id="46" dur="80"/>
                                        <p:tgtEl>
                                          <p:spTgt spid="266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8" grpId="1"/>
      <p:bldP spid="26629" grpId="0"/>
      <p:bldP spid="26630" grpId="0"/>
      <p:bldP spid="26630" grpId="1"/>
      <p:bldP spid="26631" grpId="0"/>
      <p:bldP spid="26632" grpId="0"/>
      <p:bldP spid="266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40000"/>
            <a:lum/>
          </a:blip>
          <a:srcRect/>
          <a:stretch>
            <a:fillRect l="-22000" r="-22000"/>
          </a:stretch>
        </a:blipFill>
        <a:effectLst/>
      </p:bgPr>
    </p:bg>
    <p:spTree>
      <p:nvGrpSpPr>
        <p:cNvPr id="1" name=""/>
        <p:cNvGrpSpPr/>
        <p:nvPr/>
      </p:nvGrpSpPr>
      <p:grpSpPr>
        <a:xfrm>
          <a:off x="0" y="0"/>
          <a:ext cx="0" cy="0"/>
          <a:chOff x="0" y="0"/>
          <a:chExt cx="0" cy="0"/>
        </a:xfrm>
      </p:grpSpPr>
      <p:sp>
        <p:nvSpPr>
          <p:cNvPr id="5122" name="WordArt 2" descr="White marble"/>
          <p:cNvSpPr>
            <a:spLocks noChangeArrowheads="1" noChangeShapeType="1" noTextEdit="1"/>
          </p:cNvSpPr>
          <p:nvPr/>
        </p:nvSpPr>
        <p:spPr bwMode="auto">
          <a:xfrm>
            <a:off x="179512" y="1281233"/>
            <a:ext cx="8748464" cy="409198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rtl="1"/>
            <a:r>
              <a:rPr lang="fa-IR" b="1" kern="10" dirty="0">
                <a:ln w="9525">
                  <a:round/>
                  <a:headEnd/>
                  <a:tailEnd/>
                </a:ln>
                <a:solidFill>
                  <a:schemeClr val="accent4">
                    <a:lumMod val="10000"/>
                  </a:schemeClr>
                </a:solidFill>
                <a:latin typeface="Arial Black"/>
                <a:cs typeface="2 Koodak" pitchFamily="2" charset="-78"/>
              </a:rPr>
              <a:t>بخش اول:</a:t>
            </a:r>
          </a:p>
          <a:p>
            <a:pPr algn="ctr" rtl="1"/>
            <a:r>
              <a:rPr lang="fa-IR" b="1" kern="10" dirty="0">
                <a:ln w="9525">
                  <a:round/>
                  <a:headEnd/>
                  <a:tailEnd/>
                </a:ln>
                <a:solidFill>
                  <a:schemeClr val="accent4">
                    <a:lumMod val="10000"/>
                  </a:schemeClr>
                </a:solidFill>
                <a:latin typeface="Arial Black"/>
                <a:cs typeface="2 Koodak" pitchFamily="2" charset="-78"/>
              </a:rPr>
              <a:t>واکنش های شیمیایی واستوکیومتری </a:t>
            </a:r>
            <a:endParaRPr lang="en-US" b="1" kern="10" dirty="0">
              <a:ln w="9525">
                <a:round/>
                <a:headEnd/>
                <a:tailEnd/>
              </a:ln>
              <a:solidFill>
                <a:schemeClr val="accent4">
                  <a:lumMod val="10000"/>
                </a:schemeClr>
              </a:solidFill>
              <a:latin typeface="Arial Black"/>
              <a:cs typeface="2 Koodak" pitchFamily="2" charset="-78"/>
            </a:endParaRPr>
          </a:p>
        </p:txBody>
      </p:sp>
      <p:pic>
        <p:nvPicPr>
          <p:cNvPr id="2050" name="Picture 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4" y="20354"/>
            <a:ext cx="1152525" cy="1146175"/>
          </a:xfrm>
          <a:prstGeom prst="rect">
            <a:avLst/>
          </a:prstGeom>
          <a:noFill/>
          <a:ln>
            <a:noFill/>
          </a:ln>
          <a:effectLst>
            <a:glow rad="101600">
              <a:schemeClr val="accent2">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691680" y="1556792"/>
            <a:ext cx="6369050" cy="2857500"/>
          </a:xfrm>
        </p:spPr>
        <p:txBody>
          <a:bodyPr/>
          <a:lstStyle/>
          <a:p>
            <a:pPr algn="r"/>
            <a:r>
              <a:rPr lang="fa-IR" sz="2400" b="0" dirty="0">
                <a:solidFill>
                  <a:schemeClr val="accent4">
                    <a:lumMod val="10000"/>
                  </a:schemeClr>
                </a:solidFill>
                <a:effectLst/>
                <a:cs typeface="2 Koodak" pitchFamily="2" charset="-78"/>
              </a:rPr>
              <a:t>تغیرات موجود به دو دسته تقسیم می شوند:     </a:t>
            </a:r>
            <a:endParaRPr lang="en-US" sz="2400" b="0" dirty="0">
              <a:solidFill>
                <a:schemeClr val="accent4">
                  <a:lumMod val="10000"/>
                </a:schemeClr>
              </a:solidFill>
              <a:effectLst/>
              <a:cs typeface="2 Koodak" pitchFamily="2" charset="-78"/>
            </a:endParaRPr>
          </a:p>
        </p:txBody>
      </p:sp>
      <p:graphicFrame>
        <p:nvGraphicFramePr>
          <p:cNvPr id="6148" name="Group 4"/>
          <p:cNvGraphicFramePr>
            <a:graphicFrameLocks noGrp="1"/>
          </p:cNvGraphicFramePr>
          <p:nvPr>
            <p:extLst>
              <p:ext uri="{D42A27DB-BD31-4B8C-83A1-F6EECF244321}">
                <p14:modId xmlns:p14="http://schemas.microsoft.com/office/powerpoint/2010/main" val="3564257981"/>
              </p:ext>
            </p:extLst>
          </p:nvPr>
        </p:nvGraphicFramePr>
        <p:xfrm>
          <a:off x="2699792" y="2132856"/>
          <a:ext cx="6096000" cy="1152525"/>
        </p:xfrm>
        <a:graphic>
          <a:graphicData uri="http://schemas.openxmlformats.org/drawingml/2006/table">
            <a:tbl>
              <a:tblPr/>
              <a:tblGrid>
                <a:gridCol w="6096000">
                  <a:extLst>
                    <a:ext uri="{9D8B030D-6E8A-4147-A177-3AD203B41FA5}">
                      <a16:colId xmlns:a16="http://schemas.microsoft.com/office/drawing/2014/main" val="20000"/>
                    </a:ext>
                  </a:extLst>
                </a:gridCol>
              </a:tblGrid>
              <a:tr h="11525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a:ln>
                            <a:noFill/>
                          </a:ln>
                          <a:solidFill>
                            <a:schemeClr val="bg1">
                              <a:lumMod val="75000"/>
                            </a:schemeClr>
                          </a:solidFill>
                          <a:effectLst/>
                          <a:latin typeface="Tahoma" pitchFamily="34" charset="0"/>
                          <a:cs typeface="2 Nazanin" pitchFamily="2" charset="-78"/>
                        </a:rPr>
                        <a:t>1- تغیرات فیزیکی:  مانند بخارشدن آب </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a:ln>
                            <a:noFill/>
                          </a:ln>
                          <a:solidFill>
                            <a:schemeClr val="bg1">
                              <a:lumMod val="75000"/>
                            </a:schemeClr>
                          </a:solidFill>
                          <a:effectLst/>
                          <a:latin typeface="Tahoma" pitchFamily="34" charset="0"/>
                          <a:cs typeface="2 Nazanin" pitchFamily="2" charset="-78"/>
                        </a:rPr>
                        <a:t>2- تغیرات شیمیایی:  مانند سوختن گاز</a:t>
                      </a:r>
                      <a:endParaRPr kumimoji="0" lang="en-US" sz="2800" b="0" i="0" u="none" strike="noStrike" cap="none" normalizeH="0" baseline="0" dirty="0">
                        <a:ln>
                          <a:noFill/>
                        </a:ln>
                        <a:solidFill>
                          <a:schemeClr val="bg1">
                            <a:lumMod val="75000"/>
                          </a:schemeClr>
                        </a:solidFill>
                        <a:effectLst/>
                        <a:latin typeface="Tahoma" pitchFamily="34" charset="0"/>
                        <a:cs typeface="2 Nazanin" pitchFamily="2" charset="-78"/>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154" name="Rectangle 10"/>
          <p:cNvSpPr>
            <a:spLocks noChangeArrowheads="1"/>
          </p:cNvSpPr>
          <p:nvPr/>
        </p:nvSpPr>
        <p:spPr bwMode="auto">
          <a:xfrm>
            <a:off x="533400" y="3716338"/>
            <a:ext cx="8964488" cy="314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120000"/>
            </a:pPr>
            <a:endParaRPr lang="fa-IR" dirty="0">
              <a:effectLst>
                <a:outerShdw blurRad="38100" dist="38100" dir="2700000" algn="tl">
                  <a:srgbClr val="000000"/>
                </a:outerShdw>
              </a:effectLst>
            </a:endParaRPr>
          </a:p>
          <a:p>
            <a:pPr>
              <a:spcBef>
                <a:spcPct val="20000"/>
              </a:spcBef>
              <a:buClr>
                <a:schemeClr val="hlink"/>
              </a:buClr>
              <a:buSzPct val="120000"/>
            </a:pPr>
            <a:r>
              <a:rPr lang="en-US" dirty="0">
                <a:effectLst>
                  <a:outerShdw blurRad="38100" dist="38100" dir="2700000" algn="tl">
                    <a:srgbClr val="000000"/>
                  </a:outerShdw>
                </a:effectLst>
              </a:rPr>
              <a:t>H</a:t>
            </a:r>
            <a:r>
              <a:rPr lang="en-US" sz="2000" dirty="0">
                <a:effectLst>
                  <a:outerShdw blurRad="38100" dist="38100" dir="2700000" algn="tl">
                    <a:srgbClr val="000000"/>
                  </a:outerShdw>
                </a:effectLst>
              </a:rPr>
              <a:t>2</a:t>
            </a:r>
            <a:r>
              <a:rPr lang="en-US" dirty="0">
                <a:effectLst>
                  <a:outerShdw blurRad="38100" dist="38100" dir="2700000" algn="tl">
                    <a:srgbClr val="000000"/>
                  </a:outerShdw>
                </a:effectLst>
              </a:rPr>
              <a:t>O</a:t>
            </a:r>
            <a:r>
              <a:rPr lang="en-US" sz="2400" dirty="0">
                <a:effectLst>
                  <a:outerShdw blurRad="38100" dist="38100" dir="2700000" algn="tl">
                    <a:srgbClr val="000000"/>
                  </a:outerShdw>
                </a:effectLst>
              </a:rPr>
              <a:t>(L)                     </a:t>
            </a:r>
            <a:r>
              <a:rPr lang="en-US" dirty="0">
                <a:effectLst>
                  <a:outerShdw blurRad="38100" dist="38100" dir="2700000" algn="tl">
                    <a:srgbClr val="000000"/>
                  </a:outerShdw>
                </a:effectLst>
              </a:rPr>
              <a:t>H</a:t>
            </a:r>
            <a:r>
              <a:rPr lang="en-US" sz="2400" dirty="0">
                <a:effectLst>
                  <a:outerShdw blurRad="38100" dist="38100" dir="2700000" algn="tl">
                    <a:srgbClr val="000000"/>
                  </a:outerShdw>
                </a:effectLst>
              </a:rPr>
              <a:t>2</a:t>
            </a:r>
            <a:r>
              <a:rPr lang="en-US" dirty="0">
                <a:effectLst>
                  <a:outerShdw blurRad="38100" dist="38100" dir="2700000" algn="tl">
                    <a:srgbClr val="000000"/>
                  </a:outerShdw>
                </a:effectLst>
              </a:rPr>
              <a:t>O</a:t>
            </a:r>
            <a:r>
              <a:rPr lang="en-US" sz="2400" dirty="0">
                <a:effectLst>
                  <a:outerShdw blurRad="38100" dist="38100" dir="2700000" algn="tl">
                    <a:srgbClr val="000000"/>
                  </a:outerShdw>
                </a:effectLst>
              </a:rPr>
              <a:t>(S)</a:t>
            </a:r>
            <a:r>
              <a:rPr lang="fa-IR" sz="2400" dirty="0">
                <a:effectLst>
                  <a:outerShdw blurRad="38100" dist="38100" dir="2700000" algn="tl">
                    <a:srgbClr val="000000"/>
                  </a:outerShdw>
                </a:effectLst>
              </a:rPr>
              <a:t>		</a:t>
            </a:r>
            <a:r>
              <a:rPr lang="en-US" sz="2400" dirty="0">
                <a:effectLst>
                  <a:outerShdw blurRad="38100" dist="38100" dir="2700000" algn="tl">
                    <a:srgbClr val="000000"/>
                  </a:outerShdw>
                </a:effectLst>
              </a:rPr>
              <a:t>	</a:t>
            </a:r>
            <a:r>
              <a:rPr lang="fa-IR" dirty="0">
                <a:solidFill>
                  <a:schemeClr val="accent4">
                    <a:lumMod val="10000"/>
                  </a:schemeClr>
                </a:solidFill>
                <a:effectLst>
                  <a:outerShdw blurRad="38100" dist="38100" dir="2700000" algn="tl">
                    <a:srgbClr val="000000">
                      <a:alpha val="43137"/>
                    </a:srgbClr>
                  </a:outerShdw>
                </a:effectLst>
                <a:cs typeface="2 Koodak" pitchFamily="2" charset="-78"/>
              </a:rPr>
              <a:t>فیزیکی</a:t>
            </a:r>
            <a:r>
              <a:rPr lang="fa-IR" sz="2400" dirty="0">
                <a:effectLst>
                  <a:outerShdw blurRad="38100" dist="38100" dir="2700000" algn="tl">
                    <a:srgbClr val="000000"/>
                  </a:outerShdw>
                </a:effectLst>
              </a:rPr>
              <a:t>		</a:t>
            </a:r>
            <a:endParaRPr lang="fa-IR" dirty="0">
              <a:effectLst>
                <a:outerShdw blurRad="38100" dist="38100" dir="2700000" algn="tl">
                  <a:srgbClr val="000000"/>
                </a:outerShdw>
              </a:effectLst>
            </a:endParaRPr>
          </a:p>
          <a:p>
            <a:pPr>
              <a:spcBef>
                <a:spcPct val="20000"/>
              </a:spcBef>
              <a:buClr>
                <a:schemeClr val="hlink"/>
              </a:buClr>
              <a:buSzPct val="120000"/>
            </a:pPr>
            <a:endParaRPr lang="en-US" sz="2400" dirty="0">
              <a:effectLst>
                <a:outerShdw blurRad="38100" dist="38100" dir="2700000" algn="tl">
                  <a:srgbClr val="000000"/>
                </a:outerShdw>
              </a:effectLst>
            </a:endParaRPr>
          </a:p>
          <a:p>
            <a:pPr>
              <a:spcBef>
                <a:spcPct val="20000"/>
              </a:spcBef>
              <a:buClr>
                <a:schemeClr val="hlink"/>
              </a:buClr>
              <a:buSzPct val="120000"/>
            </a:pPr>
            <a:r>
              <a:rPr lang="en-US" dirty="0">
                <a:effectLst>
                  <a:outerShdw blurRad="38100" dist="38100" dir="2700000" algn="tl">
                    <a:srgbClr val="000000"/>
                  </a:outerShdw>
                </a:effectLst>
              </a:rPr>
              <a:t>CH</a:t>
            </a:r>
            <a:r>
              <a:rPr lang="en-US" sz="2400" dirty="0">
                <a:effectLst>
                  <a:outerShdw blurRad="38100" dist="38100" dir="2700000" algn="tl">
                    <a:srgbClr val="000000"/>
                  </a:outerShdw>
                </a:effectLst>
              </a:rPr>
              <a:t>4(g)</a:t>
            </a:r>
            <a:r>
              <a:rPr lang="en-US" dirty="0">
                <a:effectLst>
                  <a:outerShdw blurRad="38100" dist="38100" dir="2700000" algn="tl">
                    <a:srgbClr val="000000"/>
                  </a:outerShdw>
                </a:effectLst>
              </a:rPr>
              <a:t>+O</a:t>
            </a:r>
            <a:r>
              <a:rPr lang="en-US" sz="2400" dirty="0">
                <a:effectLst>
                  <a:outerShdw blurRad="38100" dist="38100" dir="2700000" algn="tl">
                    <a:srgbClr val="000000"/>
                  </a:outerShdw>
                </a:effectLst>
              </a:rPr>
              <a:t>2(g)               </a:t>
            </a:r>
            <a:r>
              <a:rPr lang="en-US" dirty="0">
                <a:effectLst>
                  <a:outerShdw blurRad="38100" dist="38100" dir="2700000" algn="tl">
                    <a:srgbClr val="000000"/>
                  </a:outerShdw>
                </a:effectLst>
              </a:rPr>
              <a:t>CO</a:t>
            </a:r>
            <a:r>
              <a:rPr lang="en-US" sz="2400" dirty="0">
                <a:effectLst>
                  <a:outerShdw blurRad="38100" dist="38100" dir="2700000" algn="tl">
                    <a:srgbClr val="000000"/>
                  </a:outerShdw>
                </a:effectLst>
              </a:rPr>
              <a:t>2(g)</a:t>
            </a:r>
            <a:r>
              <a:rPr lang="en-US" dirty="0">
                <a:effectLst>
                  <a:outerShdw blurRad="38100" dist="38100" dir="2700000" algn="tl">
                    <a:srgbClr val="000000"/>
                  </a:outerShdw>
                </a:effectLst>
              </a:rPr>
              <a:t>+H</a:t>
            </a:r>
            <a:r>
              <a:rPr lang="en-US" sz="2400" dirty="0">
                <a:effectLst>
                  <a:outerShdw blurRad="38100" dist="38100" dir="2700000" algn="tl">
                    <a:srgbClr val="000000"/>
                  </a:outerShdw>
                </a:effectLst>
              </a:rPr>
              <a:t>2</a:t>
            </a:r>
            <a:r>
              <a:rPr lang="en-US" dirty="0">
                <a:effectLst>
                  <a:outerShdw blurRad="38100" dist="38100" dir="2700000" algn="tl">
                    <a:srgbClr val="000000"/>
                  </a:outerShdw>
                </a:effectLst>
              </a:rPr>
              <a:t>O</a:t>
            </a:r>
            <a:r>
              <a:rPr lang="en-US" sz="2400" dirty="0">
                <a:effectLst>
                  <a:outerShdw blurRad="38100" dist="38100" dir="2700000" algn="tl">
                    <a:srgbClr val="000000"/>
                  </a:outerShdw>
                </a:effectLst>
              </a:rPr>
              <a:t>(g)</a:t>
            </a:r>
            <a:r>
              <a:rPr lang="fa-IR" sz="2400" dirty="0">
                <a:effectLst>
                  <a:outerShdw blurRad="38100" dist="38100" dir="2700000" algn="tl">
                    <a:srgbClr val="000000"/>
                  </a:outerShdw>
                </a:effectLst>
              </a:rPr>
              <a:t>   </a:t>
            </a:r>
            <a:r>
              <a:rPr lang="en-US" sz="2400" dirty="0">
                <a:effectLst>
                  <a:outerShdw blurRad="38100" dist="38100" dir="2700000" algn="tl">
                    <a:srgbClr val="000000"/>
                  </a:outerShdw>
                </a:effectLst>
              </a:rPr>
              <a:t>	</a:t>
            </a:r>
            <a:r>
              <a:rPr lang="fa-IR" dirty="0">
                <a:solidFill>
                  <a:schemeClr val="accent4">
                    <a:lumMod val="10000"/>
                  </a:schemeClr>
                </a:solidFill>
                <a:effectLst>
                  <a:outerShdw blurRad="38100" dist="38100" dir="2700000" algn="tl">
                    <a:srgbClr val="000000"/>
                  </a:outerShdw>
                </a:effectLst>
                <a:cs typeface="2 Koodak" pitchFamily="2" charset="-78"/>
              </a:rPr>
              <a:t>شیمیایی</a:t>
            </a:r>
            <a:endParaRPr lang="en-US" sz="2400" dirty="0">
              <a:solidFill>
                <a:schemeClr val="accent4">
                  <a:lumMod val="10000"/>
                </a:schemeClr>
              </a:solidFill>
              <a:effectLst>
                <a:outerShdw blurRad="38100" dist="38100" dir="2700000" algn="tl">
                  <a:srgbClr val="000000"/>
                </a:outerShdw>
              </a:effectLst>
              <a:cs typeface="2 Koodak" pitchFamily="2" charset="-78"/>
            </a:endParaRPr>
          </a:p>
          <a:p>
            <a:pPr>
              <a:spcBef>
                <a:spcPct val="20000"/>
              </a:spcBef>
              <a:buClr>
                <a:schemeClr val="hlink"/>
              </a:buClr>
              <a:buSzPct val="120000"/>
            </a:pPr>
            <a:endParaRPr lang="en-US" dirty="0">
              <a:effectLst>
                <a:outerShdw blurRad="38100" dist="38100" dir="2700000" algn="tl">
                  <a:srgbClr val="000000"/>
                </a:outerShdw>
              </a:effectLst>
            </a:endParaRPr>
          </a:p>
        </p:txBody>
      </p:sp>
      <p:sp>
        <p:nvSpPr>
          <p:cNvPr id="6155" name="AutoShape 11"/>
          <p:cNvSpPr>
            <a:spLocks noChangeArrowheads="1"/>
          </p:cNvSpPr>
          <p:nvPr/>
        </p:nvSpPr>
        <p:spPr bwMode="auto">
          <a:xfrm>
            <a:off x="1890906" y="4468125"/>
            <a:ext cx="1584325" cy="144462"/>
          </a:xfrm>
          <a:prstGeom prst="rightArrow">
            <a:avLst>
              <a:gd name="adj1" fmla="val 50000"/>
              <a:gd name="adj2" fmla="val 27417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AutoShape 12"/>
          <p:cNvSpPr>
            <a:spLocks noChangeArrowheads="1"/>
          </p:cNvSpPr>
          <p:nvPr/>
        </p:nvSpPr>
        <p:spPr bwMode="auto">
          <a:xfrm>
            <a:off x="2862456" y="5419451"/>
            <a:ext cx="1225550" cy="144463"/>
          </a:xfrm>
          <a:prstGeom prst="rightArrow">
            <a:avLst>
              <a:gd name="adj1" fmla="val 50000"/>
              <a:gd name="adj2" fmla="val 212087"/>
            </a:avLst>
          </a:prstGeom>
          <a:solidFill>
            <a:srgbClr val="FF0000"/>
          </a:solidFill>
          <a:ln w="9525">
            <a:solidFill>
              <a:schemeClr val="tx1"/>
            </a:solidFill>
            <a:miter lim="800000"/>
            <a:headEnd/>
            <a:tailEnd/>
          </a:ln>
          <a:effectLst/>
        </p:spPr>
        <p:txBody>
          <a:bodyPr wrap="none" anchor="ctr"/>
          <a:lstStyle/>
          <a:p>
            <a:endParaRPr lang="en-US">
              <a:effectLst>
                <a:glow rad="101600">
                  <a:srgbClr val="FF0000">
                    <a:alpha val="60000"/>
                  </a:srgbClr>
                </a:glow>
              </a:effectLst>
            </a:endParaRPr>
          </a:p>
        </p:txBody>
      </p:sp>
      <p:graphicFrame>
        <p:nvGraphicFramePr>
          <p:cNvPr id="6157" name="Group 13"/>
          <p:cNvGraphicFramePr>
            <a:graphicFrameLocks noGrp="1"/>
          </p:cNvGraphicFramePr>
          <p:nvPr>
            <p:extLst>
              <p:ext uri="{D42A27DB-BD31-4B8C-83A1-F6EECF244321}">
                <p14:modId xmlns:p14="http://schemas.microsoft.com/office/powerpoint/2010/main" val="1857231622"/>
              </p:ext>
            </p:extLst>
          </p:nvPr>
        </p:nvGraphicFramePr>
        <p:xfrm>
          <a:off x="2208972" y="4098188"/>
          <a:ext cx="1404938" cy="677848"/>
        </p:xfrm>
        <a:graphic>
          <a:graphicData uri="http://schemas.openxmlformats.org/drawingml/2006/table">
            <a:tbl>
              <a:tblPr/>
              <a:tblGrid>
                <a:gridCol w="1404938">
                  <a:extLst>
                    <a:ext uri="{9D8B030D-6E8A-4147-A177-3AD203B41FA5}">
                      <a16:colId xmlns:a16="http://schemas.microsoft.com/office/drawing/2014/main" val="20000"/>
                    </a:ext>
                  </a:extLst>
                </a:gridCol>
              </a:tblGrid>
              <a:tr h="6778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a-IR" sz="2000" b="1" i="0" u="none" strike="noStrike" cap="none" normalizeH="0" baseline="0" dirty="0">
                          <a:ln>
                            <a:noFill/>
                          </a:ln>
                          <a:solidFill>
                            <a:schemeClr val="accent4">
                              <a:lumMod val="10000"/>
                            </a:schemeClr>
                          </a:solidFill>
                          <a:effectLst/>
                          <a:latin typeface="Tahoma" pitchFamily="34" charset="0"/>
                          <a:cs typeface="2 Nazanin" pitchFamily="2" charset="-78"/>
                        </a:rPr>
                        <a:t>کاهش دما</a:t>
                      </a:r>
                      <a:endParaRPr kumimoji="0" lang="en-US" sz="2000" b="1" i="0" u="none" strike="noStrike" cap="none" normalizeH="0" baseline="0" dirty="0">
                        <a:ln>
                          <a:noFill/>
                        </a:ln>
                        <a:solidFill>
                          <a:schemeClr val="accent4">
                            <a:lumMod val="10000"/>
                          </a:schemeClr>
                        </a:solidFill>
                        <a:effectLst/>
                        <a:latin typeface="Tahoma" pitchFamily="34" charset="0"/>
                        <a:cs typeface="2 Nazanin" pitchFamily="2" charset="-78"/>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87E2475-A7B1-4360-9EA0-1EAE5B05DC3C}"/>
              </a:ext>
            </a:extLst>
          </p:cNvPr>
          <p:cNvSpPr txBox="1"/>
          <p:nvPr/>
        </p:nvSpPr>
        <p:spPr>
          <a:xfrm>
            <a:off x="4191000" y="499319"/>
            <a:ext cx="3991798" cy="769441"/>
          </a:xfrm>
          <a:prstGeom prst="rect">
            <a:avLst/>
          </a:prstGeom>
          <a:noFill/>
        </p:spPr>
        <p:txBody>
          <a:bodyPr wrap="none" rtlCol="0">
            <a:spAutoFit/>
          </a:bodyPr>
          <a:lstStyle/>
          <a:p>
            <a:r>
              <a:rPr lang="fa-IR" sz="4400" dirty="0">
                <a:solidFill>
                  <a:schemeClr val="accent2">
                    <a:lumMod val="50000"/>
                  </a:schemeClr>
                </a:solidFill>
                <a:cs typeface="B Nikoo" panose="00000400000000000000" pitchFamily="2" charset="-78"/>
              </a:rPr>
              <a:t>واکنش های شیمیایی</a:t>
            </a:r>
            <a:endParaRPr lang="en-US" sz="4400" dirty="0">
              <a:solidFill>
                <a:schemeClr val="accent2">
                  <a:lumMod val="50000"/>
                </a:schemeClr>
              </a:solidFill>
              <a:cs typeface="B Nikoo" panose="00000400000000000000" pitchFamily="2" charset="-78"/>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14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7">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0" presetClass="entr" presetSubtype="0" fill="hold"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2400" decel="100000"/>
                                        <p:tgtEl>
                                          <p:spTgt spid="6148"/>
                                        </p:tgtEl>
                                      </p:cBhvr>
                                    </p:animEffect>
                                    <p:anim calcmode="lin" valueType="num">
                                      <p:cBhvr>
                                        <p:cTn id="15" dur="2400" decel="100000" fill="hold"/>
                                        <p:tgtEl>
                                          <p:spTgt spid="6148"/>
                                        </p:tgtEl>
                                        <p:attrNameLst>
                                          <p:attrName>style.rotation</p:attrName>
                                        </p:attrNameLst>
                                      </p:cBhvr>
                                      <p:tavLst>
                                        <p:tav tm="0">
                                          <p:val>
                                            <p:fltVal val="-90"/>
                                          </p:val>
                                        </p:tav>
                                        <p:tav tm="100000">
                                          <p:val>
                                            <p:fltVal val="0"/>
                                          </p:val>
                                        </p:tav>
                                      </p:tavLst>
                                    </p:anim>
                                    <p:anim calcmode="lin" valueType="num">
                                      <p:cBhvr>
                                        <p:cTn id="16" dur="2400" decel="100000" fill="hold"/>
                                        <p:tgtEl>
                                          <p:spTgt spid="6148"/>
                                        </p:tgtEl>
                                        <p:attrNameLst>
                                          <p:attrName>ppt_x</p:attrName>
                                        </p:attrNameLst>
                                      </p:cBhvr>
                                      <p:tavLst>
                                        <p:tav tm="0">
                                          <p:val>
                                            <p:strVal val="#ppt_x+0.4"/>
                                          </p:val>
                                        </p:tav>
                                        <p:tav tm="100000">
                                          <p:val>
                                            <p:strVal val="#ppt_x-0.05"/>
                                          </p:val>
                                        </p:tav>
                                      </p:tavLst>
                                    </p:anim>
                                    <p:anim calcmode="lin" valueType="num">
                                      <p:cBhvr>
                                        <p:cTn id="17" dur="2400" decel="100000" fill="hold"/>
                                        <p:tgtEl>
                                          <p:spTgt spid="6148"/>
                                        </p:tgtEl>
                                        <p:attrNameLst>
                                          <p:attrName>ppt_y</p:attrName>
                                        </p:attrNameLst>
                                      </p:cBhvr>
                                      <p:tavLst>
                                        <p:tav tm="0">
                                          <p:val>
                                            <p:strVal val="#ppt_y-0.4"/>
                                          </p:val>
                                        </p:tav>
                                        <p:tav tm="100000">
                                          <p:val>
                                            <p:strVal val="#ppt_y+0.1"/>
                                          </p:val>
                                        </p:tav>
                                      </p:tavLst>
                                    </p:anim>
                                    <p:anim calcmode="lin" valueType="num">
                                      <p:cBhvr>
                                        <p:cTn id="18" dur="600" accel="100000" fill="hold">
                                          <p:stCondLst>
                                            <p:cond delay="2400"/>
                                          </p:stCondLst>
                                        </p:cTn>
                                        <p:tgtEl>
                                          <p:spTgt spid="6148"/>
                                        </p:tgtEl>
                                        <p:attrNameLst>
                                          <p:attrName>ppt_x</p:attrName>
                                        </p:attrNameLst>
                                      </p:cBhvr>
                                      <p:tavLst>
                                        <p:tav tm="0">
                                          <p:val>
                                            <p:strVal val="#ppt_x-0.05"/>
                                          </p:val>
                                        </p:tav>
                                        <p:tav tm="100000">
                                          <p:val>
                                            <p:strVal val="#ppt_x"/>
                                          </p:val>
                                        </p:tav>
                                      </p:tavLst>
                                    </p:anim>
                                    <p:anim calcmode="lin" valueType="num">
                                      <p:cBhvr>
                                        <p:cTn id="19" dur="600" accel="100000" fill="hold">
                                          <p:stCondLst>
                                            <p:cond delay="2400"/>
                                          </p:stCondLst>
                                        </p:cTn>
                                        <p:tgtEl>
                                          <p:spTgt spid="6148"/>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4000"/>
                            </p:stCondLst>
                            <p:childTnLst>
                              <p:par>
                                <p:cTn id="21" presetID="52" presetClass="entr" presetSubtype="0" fill="hold" nodeType="afterEffect">
                                  <p:stCondLst>
                                    <p:cond delay="0"/>
                                  </p:stCondLst>
                                  <p:childTnLst>
                                    <p:set>
                                      <p:cBhvr>
                                        <p:cTn id="22" dur="1" fill="hold">
                                          <p:stCondLst>
                                            <p:cond delay="0"/>
                                          </p:stCondLst>
                                        </p:cTn>
                                        <p:tgtEl>
                                          <p:spTgt spid="6157"/>
                                        </p:tgtEl>
                                        <p:attrNameLst>
                                          <p:attrName>style.visibility</p:attrName>
                                        </p:attrNameLst>
                                      </p:cBhvr>
                                      <p:to>
                                        <p:strVal val="visible"/>
                                      </p:to>
                                    </p:set>
                                    <p:animScale>
                                      <p:cBhvr>
                                        <p:cTn id="23" dur="500" decel="50000" fill="hold">
                                          <p:stCondLst>
                                            <p:cond delay="0"/>
                                          </p:stCondLst>
                                        </p:cTn>
                                        <p:tgtEl>
                                          <p:spTgt spid="61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 decel="50000" fill="hold">
                                          <p:stCondLst>
                                            <p:cond delay="0"/>
                                          </p:stCondLst>
                                        </p:cTn>
                                        <p:tgtEl>
                                          <p:spTgt spid="6157"/>
                                        </p:tgtEl>
                                        <p:attrNameLst>
                                          <p:attrName>ppt_x</p:attrName>
                                          <p:attrName>ppt_y</p:attrName>
                                        </p:attrNameLst>
                                      </p:cBhvr>
                                    </p:animMotion>
                                    <p:animEffect transition="in" filter="fade">
                                      <p:cBhvr>
                                        <p:cTn id="25" dur="500"/>
                                        <p:tgtEl>
                                          <p:spTgt spid="6157"/>
                                        </p:tgtEl>
                                      </p:cBhvr>
                                    </p:animEffect>
                                  </p:childTnLst>
                                </p:cTn>
                              </p:par>
                            </p:childTnLst>
                          </p:cTn>
                        </p:par>
                        <p:par>
                          <p:cTn id="26" fill="hold" nodeType="afterGroup">
                            <p:stCondLst>
                              <p:cond delay="4500"/>
                            </p:stCondLst>
                            <p:childTnLst>
                              <p:par>
                                <p:cTn id="27" presetID="52" presetClass="entr" presetSubtype="0" fill="hold" grpId="0" nodeType="afterEffect">
                                  <p:stCondLst>
                                    <p:cond delay="0"/>
                                  </p:stCondLst>
                                  <p:childTnLst>
                                    <p:set>
                                      <p:cBhvr>
                                        <p:cTn id="28" dur="1" fill="hold">
                                          <p:stCondLst>
                                            <p:cond delay="0"/>
                                          </p:stCondLst>
                                        </p:cTn>
                                        <p:tgtEl>
                                          <p:spTgt spid="6155"/>
                                        </p:tgtEl>
                                        <p:attrNameLst>
                                          <p:attrName>style.visibility</p:attrName>
                                        </p:attrNameLst>
                                      </p:cBhvr>
                                      <p:to>
                                        <p:strVal val="visible"/>
                                      </p:to>
                                    </p:set>
                                    <p:animScale>
                                      <p:cBhvr>
                                        <p:cTn id="29" dur="500" decel="50000" fill="hold">
                                          <p:stCondLst>
                                            <p:cond delay="0"/>
                                          </p:stCondLst>
                                        </p:cTn>
                                        <p:tgtEl>
                                          <p:spTgt spid="61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500" decel="50000" fill="hold">
                                          <p:stCondLst>
                                            <p:cond delay="0"/>
                                          </p:stCondLst>
                                        </p:cTn>
                                        <p:tgtEl>
                                          <p:spTgt spid="6155"/>
                                        </p:tgtEl>
                                        <p:attrNameLst>
                                          <p:attrName>ppt_x</p:attrName>
                                          <p:attrName>ppt_y</p:attrName>
                                        </p:attrNameLst>
                                      </p:cBhvr>
                                    </p:animMotion>
                                    <p:animEffect transition="in" filter="fade">
                                      <p:cBhvr>
                                        <p:cTn id="31" dur="500"/>
                                        <p:tgtEl>
                                          <p:spTgt spid="6155"/>
                                        </p:tgtEl>
                                      </p:cBhvr>
                                    </p:animEffect>
                                  </p:childTnLst>
                                </p:cTn>
                              </p:par>
                            </p:childTnLst>
                          </p:cTn>
                        </p:par>
                        <p:par>
                          <p:cTn id="32" fill="hold" nodeType="afterGroup">
                            <p:stCondLst>
                              <p:cond delay="5000"/>
                            </p:stCondLst>
                            <p:childTnLst>
                              <p:par>
                                <p:cTn id="33" presetID="52" presetClass="entr" presetSubtype="0" fill="hold" grpId="0" nodeType="afterEffect">
                                  <p:stCondLst>
                                    <p:cond delay="0"/>
                                  </p:stCondLst>
                                  <p:childTnLst>
                                    <p:set>
                                      <p:cBhvr>
                                        <p:cTn id="34" dur="1" fill="hold">
                                          <p:stCondLst>
                                            <p:cond delay="0"/>
                                          </p:stCondLst>
                                        </p:cTn>
                                        <p:tgtEl>
                                          <p:spTgt spid="6154"/>
                                        </p:tgtEl>
                                        <p:attrNameLst>
                                          <p:attrName>style.visibility</p:attrName>
                                        </p:attrNameLst>
                                      </p:cBhvr>
                                      <p:to>
                                        <p:strVal val="visible"/>
                                      </p:to>
                                    </p:set>
                                    <p:animScale>
                                      <p:cBhvr>
                                        <p:cTn id="35" dur="500" decel="50000" fill="hold">
                                          <p:stCondLst>
                                            <p:cond delay="0"/>
                                          </p:stCondLst>
                                        </p:cTn>
                                        <p:tgtEl>
                                          <p:spTgt spid="61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6154"/>
                                        </p:tgtEl>
                                        <p:attrNameLst>
                                          <p:attrName>ppt_x</p:attrName>
                                          <p:attrName>ppt_y</p:attrName>
                                        </p:attrNameLst>
                                      </p:cBhvr>
                                    </p:animMotion>
                                    <p:animEffect transition="in" filter="fade">
                                      <p:cBhvr>
                                        <p:cTn id="37" dur="500"/>
                                        <p:tgtEl>
                                          <p:spTgt spid="6154"/>
                                        </p:tgtEl>
                                      </p:cBhvr>
                                    </p:animEffect>
                                  </p:childTnLst>
                                </p:cTn>
                              </p:par>
                            </p:childTnLst>
                          </p:cTn>
                        </p:par>
                        <p:par>
                          <p:cTn id="38" fill="hold" nodeType="afterGroup">
                            <p:stCondLst>
                              <p:cond delay="5500"/>
                            </p:stCondLst>
                            <p:childTnLst>
                              <p:par>
                                <p:cTn id="39" presetID="52" presetClass="entr" presetSubtype="0" fill="hold" grpId="0" nodeType="afterEffect">
                                  <p:stCondLst>
                                    <p:cond delay="0"/>
                                  </p:stCondLst>
                                  <p:childTnLst>
                                    <p:set>
                                      <p:cBhvr>
                                        <p:cTn id="40" dur="1" fill="hold">
                                          <p:stCondLst>
                                            <p:cond delay="0"/>
                                          </p:stCondLst>
                                        </p:cTn>
                                        <p:tgtEl>
                                          <p:spTgt spid="6156"/>
                                        </p:tgtEl>
                                        <p:attrNameLst>
                                          <p:attrName>style.visibility</p:attrName>
                                        </p:attrNameLst>
                                      </p:cBhvr>
                                      <p:to>
                                        <p:strVal val="visible"/>
                                      </p:to>
                                    </p:set>
                                    <p:animScale>
                                      <p:cBhvr>
                                        <p:cTn id="41" dur="500" decel="50000" fill="hold">
                                          <p:stCondLst>
                                            <p:cond delay="0"/>
                                          </p:stCondLst>
                                        </p:cTn>
                                        <p:tgtEl>
                                          <p:spTgt spid="6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6156"/>
                                        </p:tgtEl>
                                        <p:attrNameLst>
                                          <p:attrName>ppt_x</p:attrName>
                                          <p:attrName>ppt_y</p:attrName>
                                        </p:attrNameLst>
                                      </p:cBhvr>
                                    </p:animMotion>
                                    <p:animEffect transition="in" filter="fade">
                                      <p:cBhvr>
                                        <p:cTn id="43"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4" grpId="0"/>
      <p:bldP spid="6155" grpId="0" animBg="1"/>
      <p:bldP spid="6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99000"/>
            <a:lum/>
          </a:blip>
          <a:srcRect/>
          <a:stretch>
            <a:fillRect l="-17000" r="-17000"/>
          </a:stretch>
        </a:blipFill>
        <a:effectLst/>
      </p:bgPr>
    </p:bg>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2411412" y="243940"/>
            <a:ext cx="3849689" cy="938654"/>
          </a:xfrm>
          <a:prstGeom prst="rect">
            <a:avLst/>
          </a:prstGeom>
        </p:spPr>
        <p:txBody>
          <a:bodyPr wrap="none" fromWordArt="1">
            <a:prstTxWarp prst="textPlain">
              <a:avLst>
                <a:gd name="adj" fmla="val 50000"/>
              </a:avLst>
            </a:prstTxWarp>
          </a:bodyPr>
          <a:lstStyle/>
          <a:p>
            <a:pPr algn="ctr" rtl="1"/>
            <a:r>
              <a:rPr lang="fa-IR" sz="3200" kern="10" dirty="0">
                <a:ln w="9525">
                  <a:solidFill>
                    <a:srgbClr val="FF5050"/>
                  </a:solidFill>
                  <a:round/>
                  <a:headEnd/>
                  <a:tailEnd/>
                </a:ln>
                <a:solidFill>
                  <a:srgbClr val="FF5050"/>
                </a:solidFill>
                <a:latin typeface="IranNastaliq" pitchFamily="18" charset="0"/>
                <a:cs typeface="IranNastaliq" pitchFamily="18" charset="0"/>
              </a:rPr>
              <a:t>روش های موازنه کردن</a:t>
            </a:r>
            <a:r>
              <a:rPr lang="fa-IR" sz="2000" kern="10" spc="480" dirty="0">
                <a:ln w="9525">
                  <a:solidFill>
                    <a:srgbClr val="FF5050"/>
                  </a:solidFill>
                  <a:round/>
                  <a:headEnd/>
                  <a:tailEnd/>
                </a:ln>
                <a:solidFill>
                  <a:srgbClr val="FF5050"/>
                </a:solidFill>
                <a:latin typeface="IranNastaliq" pitchFamily="18" charset="0"/>
                <a:cs typeface="2 Koodak" pitchFamily="2" charset="-78"/>
              </a:rPr>
              <a:t>:</a:t>
            </a:r>
            <a:endParaRPr lang="en-US" sz="2000" kern="10" spc="480" dirty="0">
              <a:ln w="9525">
                <a:solidFill>
                  <a:srgbClr val="FF5050"/>
                </a:solidFill>
                <a:round/>
                <a:headEnd/>
                <a:tailEnd/>
              </a:ln>
              <a:solidFill>
                <a:srgbClr val="FF5050"/>
              </a:solidFill>
              <a:latin typeface="IranNastaliq" pitchFamily="18" charset="0"/>
              <a:cs typeface="2 Koodak" pitchFamily="2" charset="-78"/>
            </a:endParaRPr>
          </a:p>
        </p:txBody>
      </p:sp>
      <p:sp>
        <p:nvSpPr>
          <p:cNvPr id="7171" name="WordArt 3"/>
          <p:cNvSpPr>
            <a:spLocks noChangeArrowheads="1" noChangeShapeType="1" noTextEdit="1"/>
          </p:cNvSpPr>
          <p:nvPr/>
        </p:nvSpPr>
        <p:spPr bwMode="auto">
          <a:xfrm>
            <a:off x="8101013" y="1125538"/>
            <a:ext cx="79057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sz="3600" b="1"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cs typeface="2 Koodak" pitchFamily="2" charset="-78"/>
              </a:rPr>
              <a:t>نکته:</a:t>
            </a:r>
            <a:endParaRPr lang="en-US" sz="3600" b="1"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cs typeface="2 Koodak" pitchFamily="2" charset="-78"/>
            </a:endParaRPr>
          </a:p>
        </p:txBody>
      </p:sp>
      <p:graphicFrame>
        <p:nvGraphicFramePr>
          <p:cNvPr id="7172" name="Group 4"/>
          <p:cNvGraphicFramePr>
            <a:graphicFrameLocks noGrp="1"/>
          </p:cNvGraphicFramePr>
          <p:nvPr>
            <p:extLst>
              <p:ext uri="{D42A27DB-BD31-4B8C-83A1-F6EECF244321}">
                <p14:modId xmlns:p14="http://schemas.microsoft.com/office/powerpoint/2010/main" val="3148030721"/>
              </p:ext>
            </p:extLst>
          </p:nvPr>
        </p:nvGraphicFramePr>
        <p:xfrm>
          <a:off x="1835150" y="1261969"/>
          <a:ext cx="6422150" cy="1016094"/>
        </p:xfrm>
        <a:graphic>
          <a:graphicData uri="http://schemas.openxmlformats.org/drawingml/2006/table">
            <a:tbl>
              <a:tblPr/>
              <a:tblGrid>
                <a:gridCol w="6422150">
                  <a:extLst>
                    <a:ext uri="{9D8B030D-6E8A-4147-A177-3AD203B41FA5}">
                      <a16:colId xmlns:a16="http://schemas.microsoft.com/office/drawing/2014/main" val="20000"/>
                    </a:ext>
                  </a:extLst>
                </a:gridCol>
              </a:tblGrid>
              <a:tr h="10160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a-IR"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2 Koodak" pitchFamily="2" charset="-78"/>
                        </a:rPr>
                        <a:t>دریک ترکیب یامولکول نسبت اتم ها ثابت می باشد</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2 Koodak" pitchFamily="2" charset="-78"/>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178" name="Group 10"/>
          <p:cNvGraphicFramePr>
            <a:graphicFrameLocks noGrp="1"/>
          </p:cNvGraphicFramePr>
          <p:nvPr/>
        </p:nvGraphicFramePr>
        <p:xfrm>
          <a:off x="250825" y="1844675"/>
          <a:ext cx="6096000" cy="719138"/>
        </p:xfrm>
        <a:graphic>
          <a:graphicData uri="http://schemas.openxmlformats.org/drawingml/2006/table">
            <a:tbl>
              <a:tblPr/>
              <a:tblGrid>
                <a:gridCol w="6096000">
                  <a:extLst>
                    <a:ext uri="{9D8B030D-6E8A-4147-A177-3AD203B41FA5}">
                      <a16:colId xmlns:a16="http://schemas.microsoft.com/office/drawing/2014/main" val="20000"/>
                    </a:ext>
                  </a:extLst>
                </a:gridCol>
              </a:tblGrid>
              <a:tr h="719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32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1</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CH</a:t>
                      </a: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4</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a:t>
                      </a:r>
                      <a:r>
                        <a:rPr kumimoji="0" lang="en-US" sz="32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2</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O</a:t>
                      </a: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2                </a:t>
                      </a:r>
                      <a:r>
                        <a:rPr kumimoji="0" lang="en-US" sz="32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1</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CO</a:t>
                      </a: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2</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a:t>
                      </a:r>
                      <a:r>
                        <a:rPr kumimoji="0" lang="en-US" sz="32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2</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H</a:t>
                      </a:r>
                      <a:r>
                        <a:rPr kumimoji="0" lang="en-US" sz="24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2</a:t>
                      </a: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O</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184" name="AutoShape 16"/>
          <p:cNvSpPr>
            <a:spLocks noChangeArrowheads="1"/>
          </p:cNvSpPr>
          <p:nvPr/>
        </p:nvSpPr>
        <p:spPr bwMode="auto">
          <a:xfrm>
            <a:off x="2268538" y="2133600"/>
            <a:ext cx="1223962" cy="144463"/>
          </a:xfrm>
          <a:prstGeom prst="rightArrow">
            <a:avLst>
              <a:gd name="adj1" fmla="val 50000"/>
              <a:gd name="adj2" fmla="val 2118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185" name="Group 17"/>
          <p:cNvGraphicFramePr>
            <a:graphicFrameLocks noGrp="1"/>
          </p:cNvGraphicFramePr>
          <p:nvPr>
            <p:extLst>
              <p:ext uri="{D42A27DB-BD31-4B8C-83A1-F6EECF244321}">
                <p14:modId xmlns:p14="http://schemas.microsoft.com/office/powerpoint/2010/main" val="50044856"/>
              </p:ext>
            </p:extLst>
          </p:nvPr>
        </p:nvGraphicFramePr>
        <p:xfrm>
          <a:off x="2145945" y="2602600"/>
          <a:ext cx="7335992" cy="1560583"/>
        </p:xfrm>
        <a:graphic>
          <a:graphicData uri="http://schemas.openxmlformats.org/drawingml/2006/table">
            <a:tbl>
              <a:tblPr/>
              <a:tblGrid>
                <a:gridCol w="7335992">
                  <a:extLst>
                    <a:ext uri="{9D8B030D-6E8A-4147-A177-3AD203B41FA5}">
                      <a16:colId xmlns:a16="http://schemas.microsoft.com/office/drawing/2014/main" val="20000"/>
                    </a:ext>
                  </a:extLst>
                </a:gridCol>
              </a:tblGrid>
              <a:tr h="156058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dirty="0">
                          <a:ln>
                            <a:noFill/>
                          </a:ln>
                          <a:solidFill>
                            <a:schemeClr val="tx1"/>
                          </a:solidFill>
                          <a:effectLst>
                            <a:outerShdw blurRad="38100" dist="38100" dir="2700000" algn="tl">
                              <a:srgbClr val="000000"/>
                            </a:outerShdw>
                          </a:effectLst>
                          <a:latin typeface="Tahoma" pitchFamily="34" charset="0"/>
                          <a:cs typeface="2  Kamran" pitchFamily="2" charset="-78"/>
                        </a:rPr>
                        <a:t> یعنی درمولکول دی اکسید کربن نسبت به اکسیژن           همان</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cs typeface="2  Kamran" pitchFamily="2" charset="-78"/>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191" name="Text Box 23"/>
          <p:cNvSpPr txBox="1">
            <a:spLocks noChangeArrowheads="1"/>
          </p:cNvSpPr>
          <p:nvPr/>
        </p:nvSpPr>
        <p:spPr bwMode="auto">
          <a:xfrm>
            <a:off x="2917940" y="2589142"/>
            <a:ext cx="575401"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sz="1800" dirty="0"/>
              <a:t>___</a:t>
            </a:r>
            <a:r>
              <a:rPr lang="en-US" dirty="0"/>
              <a:t>O</a:t>
            </a:r>
            <a:endParaRPr lang="en-US" sz="1800" dirty="0"/>
          </a:p>
        </p:txBody>
      </p:sp>
      <p:graphicFrame>
        <p:nvGraphicFramePr>
          <p:cNvPr id="7192" name="Group 24"/>
          <p:cNvGraphicFramePr>
            <a:graphicFrameLocks noGrp="1"/>
          </p:cNvGraphicFramePr>
          <p:nvPr>
            <p:extLst>
              <p:ext uri="{D42A27DB-BD31-4B8C-83A1-F6EECF244321}">
                <p14:modId xmlns:p14="http://schemas.microsoft.com/office/powerpoint/2010/main" val="4058410350"/>
              </p:ext>
            </p:extLst>
          </p:nvPr>
        </p:nvGraphicFramePr>
        <p:xfrm>
          <a:off x="2988155" y="2384020"/>
          <a:ext cx="396877" cy="601997"/>
        </p:xfrm>
        <a:graphic>
          <a:graphicData uri="http://schemas.openxmlformats.org/drawingml/2006/table">
            <a:tbl>
              <a:tblPr/>
              <a:tblGrid>
                <a:gridCol w="396877">
                  <a:extLst>
                    <a:ext uri="{9D8B030D-6E8A-4147-A177-3AD203B41FA5}">
                      <a16:colId xmlns:a16="http://schemas.microsoft.com/office/drawing/2014/main" val="20000"/>
                    </a:ext>
                  </a:extLst>
                </a:gridCol>
              </a:tblGrid>
              <a:tr h="6019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Arial" charset="0"/>
                        </a:rPr>
                        <a:t>C</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198" name="Group 30"/>
          <p:cNvGraphicFramePr>
            <a:graphicFrameLocks noGrp="1"/>
          </p:cNvGraphicFramePr>
          <p:nvPr>
            <p:extLst>
              <p:ext uri="{D42A27DB-BD31-4B8C-83A1-F6EECF244321}">
                <p14:modId xmlns:p14="http://schemas.microsoft.com/office/powerpoint/2010/main" val="3868201581"/>
              </p:ext>
            </p:extLst>
          </p:nvPr>
        </p:nvGraphicFramePr>
        <p:xfrm>
          <a:off x="325438" y="2589142"/>
          <a:ext cx="1943100" cy="518160"/>
        </p:xfrm>
        <a:graphic>
          <a:graphicData uri="http://schemas.openxmlformats.org/drawingml/2006/table">
            <a:tbl>
              <a:tblPr/>
              <a:tblGrid>
                <a:gridCol w="1943100">
                  <a:extLst>
                    <a:ext uri="{9D8B030D-6E8A-4147-A177-3AD203B41FA5}">
                      <a16:colId xmlns:a16="http://schemas.microsoft.com/office/drawing/2014/main" val="20000"/>
                    </a:ext>
                  </a:extLst>
                </a:gridCol>
              </a:tblGrid>
              <a:tr h="360363">
                <a:tc>
                  <a:txBody>
                    <a:body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fa-IR" sz="2800" b="1" i="0" u="none" strike="noStrike" cap="none" normalizeH="0" baseline="0" dirty="0">
                          <a:ln>
                            <a:noFill/>
                          </a:ln>
                          <a:solidFill>
                            <a:schemeClr val="tx1"/>
                          </a:solidFill>
                          <a:effectLst>
                            <a:outerShdw blurRad="38100" dist="38100" dir="2700000" algn="tl">
                              <a:srgbClr val="000000"/>
                            </a:outerShdw>
                          </a:effectLst>
                          <a:latin typeface="Tahoma" pitchFamily="34" charset="0"/>
                          <a:cs typeface="2  Kamran" pitchFamily="2" charset="-78"/>
                        </a:rPr>
                        <a:t>نسبت1 به 2 است</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Tahoma" pitchFamily="34" charset="0"/>
                        <a:cs typeface="2  Kamran" pitchFamily="2" charset="-78"/>
                      </a:endParaRP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204" name="Text Box 36"/>
          <p:cNvSpPr txBox="1">
            <a:spLocks noChangeArrowheads="1"/>
          </p:cNvSpPr>
          <p:nvPr/>
        </p:nvSpPr>
        <p:spPr bwMode="auto">
          <a:xfrm>
            <a:off x="0" y="4724400"/>
            <a:ext cx="8675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3600"/>
          </a:p>
        </p:txBody>
      </p:sp>
      <p:sp>
        <p:nvSpPr>
          <p:cNvPr id="7205" name="Text Box 37"/>
          <p:cNvSpPr txBox="1">
            <a:spLocks noChangeArrowheads="1"/>
          </p:cNvSpPr>
          <p:nvPr/>
        </p:nvSpPr>
        <p:spPr bwMode="auto">
          <a:xfrm>
            <a:off x="5759450" y="3357563"/>
            <a:ext cx="3384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dirty="0">
                <a:solidFill>
                  <a:srgbClr val="EBDFAD"/>
                </a:solidFill>
                <a:cs typeface="2 Koodak" pitchFamily="2" charset="-78"/>
              </a:rPr>
              <a:t>معادله زیررادرنظربگیرید:</a:t>
            </a:r>
            <a:endParaRPr lang="en-US" dirty="0">
              <a:solidFill>
                <a:srgbClr val="EBDFAD"/>
              </a:solidFill>
              <a:cs typeface="2 Koodak" pitchFamily="2" charset="-78"/>
            </a:endParaRPr>
          </a:p>
        </p:txBody>
      </p:sp>
      <p:sp>
        <p:nvSpPr>
          <p:cNvPr id="7206" name="Text Box 38"/>
          <p:cNvSpPr txBox="1">
            <a:spLocks noChangeArrowheads="1"/>
          </p:cNvSpPr>
          <p:nvPr/>
        </p:nvSpPr>
        <p:spPr bwMode="auto">
          <a:xfrm>
            <a:off x="0" y="3716338"/>
            <a:ext cx="5399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3600"/>
          </a:p>
        </p:txBody>
      </p:sp>
      <p:sp>
        <p:nvSpPr>
          <p:cNvPr id="7207" name="Text Box 39"/>
          <p:cNvSpPr txBox="1">
            <a:spLocks noChangeArrowheads="1"/>
          </p:cNvSpPr>
          <p:nvPr/>
        </p:nvSpPr>
        <p:spPr bwMode="auto">
          <a:xfrm>
            <a:off x="250825" y="3573463"/>
            <a:ext cx="5184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C</a:t>
            </a:r>
            <a:r>
              <a:rPr lang="en-US" sz="2000" dirty="0"/>
              <a:t>3</a:t>
            </a:r>
            <a:r>
              <a:rPr lang="en-US" dirty="0"/>
              <a:t>H</a:t>
            </a:r>
            <a:r>
              <a:rPr lang="en-US" sz="2000" dirty="0"/>
              <a:t>8</a:t>
            </a:r>
            <a:r>
              <a:rPr lang="en-US" dirty="0"/>
              <a:t>+O</a:t>
            </a:r>
            <a:r>
              <a:rPr lang="en-US" sz="2000" dirty="0"/>
              <a:t>2</a:t>
            </a:r>
            <a:r>
              <a:rPr lang="en-US" dirty="0"/>
              <a:t>            CO</a:t>
            </a:r>
            <a:r>
              <a:rPr lang="en-US" sz="2000" dirty="0"/>
              <a:t>2</a:t>
            </a:r>
            <a:r>
              <a:rPr lang="en-US" dirty="0"/>
              <a:t>+H</a:t>
            </a:r>
            <a:r>
              <a:rPr lang="en-US" sz="2000" dirty="0"/>
              <a:t>2</a:t>
            </a:r>
            <a:r>
              <a:rPr lang="en-US" dirty="0"/>
              <a:t>O</a:t>
            </a:r>
          </a:p>
        </p:txBody>
      </p:sp>
      <p:sp>
        <p:nvSpPr>
          <p:cNvPr id="7208" name="AutoShape 40"/>
          <p:cNvSpPr>
            <a:spLocks noChangeArrowheads="1"/>
          </p:cNvSpPr>
          <p:nvPr/>
        </p:nvSpPr>
        <p:spPr bwMode="auto">
          <a:xfrm>
            <a:off x="1835150" y="3789363"/>
            <a:ext cx="1152525" cy="144462"/>
          </a:xfrm>
          <a:prstGeom prst="rightArrow">
            <a:avLst>
              <a:gd name="adj1" fmla="val 50000"/>
              <a:gd name="adj2" fmla="val 199451"/>
            </a:avLst>
          </a:prstGeom>
          <a:solidFill>
            <a:srgbClr val="002060"/>
          </a:solidFill>
          <a:ln w="9525">
            <a:solidFill>
              <a:schemeClr val="tx1"/>
            </a:solidFill>
            <a:miter lim="800000"/>
            <a:headEnd/>
            <a:tailEnd/>
          </a:ln>
          <a:effectLst/>
        </p:spPr>
        <p:txBody>
          <a:bodyPr wrap="none" anchor="ctr"/>
          <a:lstStyle/>
          <a:p>
            <a:endParaRPr lang="en-US"/>
          </a:p>
        </p:txBody>
      </p:sp>
      <p:sp>
        <p:nvSpPr>
          <p:cNvPr id="7209" name="Text Box 41"/>
          <p:cNvSpPr txBox="1">
            <a:spLocks noChangeArrowheads="1"/>
          </p:cNvSpPr>
          <p:nvPr/>
        </p:nvSpPr>
        <p:spPr bwMode="auto">
          <a:xfrm>
            <a:off x="899592" y="4134324"/>
            <a:ext cx="77221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spcBef>
                <a:spcPct val="0"/>
              </a:spcBef>
            </a:pPr>
            <a:r>
              <a:rPr lang="fa-IR" sz="3200" b="1" dirty="0">
                <a:solidFill>
                  <a:srgbClr val="FFFF00"/>
                </a:solidFill>
                <a:cs typeface="2  Kamran" pitchFamily="2" charset="-78"/>
              </a:rPr>
              <a:t>تعداد اتمهای کربن وهیدروژن واکسیژن دردوطرف معادله می شماریم</a:t>
            </a:r>
            <a:endParaRPr lang="en-US" sz="3200" b="1" dirty="0">
              <a:solidFill>
                <a:srgbClr val="FFFF00"/>
              </a:solidFill>
              <a:cs typeface="2  Kamran" pitchFamily="2" charset="-78"/>
            </a:endParaRPr>
          </a:p>
        </p:txBody>
      </p:sp>
      <p:sp>
        <p:nvSpPr>
          <p:cNvPr id="7210" name="Text Box 42"/>
          <p:cNvSpPr txBox="1">
            <a:spLocks noChangeArrowheads="1"/>
          </p:cNvSpPr>
          <p:nvPr/>
        </p:nvSpPr>
        <p:spPr bwMode="auto">
          <a:xfrm>
            <a:off x="8496300" y="4103545"/>
            <a:ext cx="5357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a:spcBef>
                <a:spcPct val="0"/>
              </a:spcBef>
            </a:pPr>
            <a:r>
              <a:rPr lang="fa-IR" sz="3600" dirty="0">
                <a:cs typeface="2 Nazanin" pitchFamily="2" charset="-78"/>
              </a:rPr>
              <a:t>1</a:t>
            </a:r>
            <a:r>
              <a:rPr lang="fa-IR" dirty="0">
                <a:cs typeface="2 Nazanin" pitchFamily="2" charset="-78"/>
              </a:rPr>
              <a:t>-</a:t>
            </a:r>
            <a:endParaRPr lang="en-US" dirty="0">
              <a:cs typeface="2 Nazanin" pitchFamily="2" charset="-78"/>
            </a:endParaRPr>
          </a:p>
        </p:txBody>
      </p:sp>
      <p:sp>
        <p:nvSpPr>
          <p:cNvPr id="7211" name="Text Box 43"/>
          <p:cNvSpPr txBox="1">
            <a:spLocks noChangeArrowheads="1"/>
          </p:cNvSpPr>
          <p:nvPr/>
        </p:nvSpPr>
        <p:spPr bwMode="auto">
          <a:xfrm>
            <a:off x="684213" y="5445125"/>
            <a:ext cx="871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12" name="Text Box 44"/>
          <p:cNvSpPr txBox="1">
            <a:spLocks noChangeArrowheads="1"/>
          </p:cNvSpPr>
          <p:nvPr/>
        </p:nvSpPr>
        <p:spPr bwMode="auto">
          <a:xfrm>
            <a:off x="250556" y="4735869"/>
            <a:ext cx="83164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sz="3200" b="1" dirty="0">
                <a:solidFill>
                  <a:srgbClr val="FFFF00"/>
                </a:solidFill>
                <a:cs typeface="2  Kamran" pitchFamily="2" charset="-78"/>
              </a:rPr>
              <a:t>عناصری که درسمت راست ویاچپ فقط یکباردیده می شوندمشخص می کنیم</a:t>
            </a:r>
            <a:endParaRPr lang="en-US" sz="3200" b="1" dirty="0">
              <a:solidFill>
                <a:srgbClr val="FFFF00"/>
              </a:solidFill>
              <a:cs typeface="2  Kamran" pitchFamily="2" charset="-78"/>
            </a:endParaRPr>
          </a:p>
        </p:txBody>
      </p:sp>
      <p:sp>
        <p:nvSpPr>
          <p:cNvPr id="7213" name="Text Box 45"/>
          <p:cNvSpPr txBox="1">
            <a:spLocks noChangeArrowheads="1"/>
          </p:cNvSpPr>
          <p:nvPr/>
        </p:nvSpPr>
        <p:spPr bwMode="auto">
          <a:xfrm>
            <a:off x="8404590" y="4735869"/>
            <a:ext cx="6382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spcBef>
                <a:spcPct val="0"/>
              </a:spcBef>
            </a:pPr>
            <a:r>
              <a:rPr lang="fa-IR" sz="3600" dirty="0">
                <a:cs typeface="2 Nazanin" pitchFamily="2" charset="-78"/>
              </a:rPr>
              <a:t>2-</a:t>
            </a:r>
            <a:endParaRPr lang="en-US" sz="3600" dirty="0"/>
          </a:p>
        </p:txBody>
      </p:sp>
      <p:sp>
        <p:nvSpPr>
          <p:cNvPr id="7214" name="Text Box 46"/>
          <p:cNvSpPr txBox="1">
            <a:spLocks noChangeArrowheads="1"/>
          </p:cNvSpPr>
          <p:nvPr/>
        </p:nvSpPr>
        <p:spPr bwMode="auto">
          <a:xfrm>
            <a:off x="2124075" y="5373688"/>
            <a:ext cx="8064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3200" dirty="0">
                <a:solidFill>
                  <a:srgbClr val="FFFF00"/>
                </a:solidFill>
                <a:cs typeface="2  Kamran" pitchFamily="2" charset="-78"/>
              </a:rPr>
              <a:t>         (درهر دو طرف یکبارتکرارشده باشدمثل : کربن وهیدروژن)</a:t>
            </a:r>
            <a:endParaRPr lang="en-US" sz="3200" dirty="0">
              <a:solidFill>
                <a:srgbClr val="FFFF00"/>
              </a:solidFill>
              <a:cs typeface="2  Kamran" pitchFamily="2" charset="-78"/>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4)">
                                      <p:cBhvr>
                                        <p:cTn id="7" dur="2000"/>
                                        <p:tgtEl>
                                          <p:spTgt spid="7170"/>
                                        </p:tgtEl>
                                      </p:cBhvr>
                                    </p:animEffect>
                                  </p:childTnLst>
                                </p:cTn>
                              </p:par>
                            </p:childTnLst>
                          </p:cTn>
                        </p:par>
                        <p:par>
                          <p:cTn id="8" fill="hold" nodeType="afterGroup">
                            <p:stCondLst>
                              <p:cond delay="2000"/>
                            </p:stCondLst>
                            <p:childTnLst>
                              <p:par>
                                <p:cTn id="9" presetID="51" presetClass="entr" presetSubtype="0" fill="hold" grpId="0"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fade">
                                      <p:cBhvr>
                                        <p:cTn id="11" dur="385" decel="100000"/>
                                        <p:tgtEl>
                                          <p:spTgt spid="7171"/>
                                        </p:tgtEl>
                                      </p:cBhvr>
                                    </p:animEffect>
                                    <p:animScale>
                                      <p:cBhvr>
                                        <p:cTn id="12" dur="385" decel="100000"/>
                                        <p:tgtEl>
                                          <p:spTgt spid="7171"/>
                                        </p:tgtEl>
                                      </p:cBhvr>
                                      <p:from x="10000" y="10000"/>
                                      <p:to x="200000" y="450000"/>
                                    </p:animScale>
                                    <p:animScale>
                                      <p:cBhvr>
                                        <p:cTn id="13" dur="615" accel="100000" fill="hold">
                                          <p:stCondLst>
                                            <p:cond delay="385"/>
                                          </p:stCondLst>
                                        </p:cTn>
                                        <p:tgtEl>
                                          <p:spTgt spid="7171"/>
                                        </p:tgtEl>
                                      </p:cBhvr>
                                      <p:from x="200000" y="450000"/>
                                      <p:to x="100000" y="100000"/>
                                    </p:animScale>
                                    <p:set>
                                      <p:cBhvr>
                                        <p:cTn id="14" dur="385" fill="hold"/>
                                        <p:tgtEl>
                                          <p:spTgt spid="7171"/>
                                        </p:tgtEl>
                                        <p:attrNameLst>
                                          <p:attrName>ppt_x</p:attrName>
                                        </p:attrNameLst>
                                      </p:cBhvr>
                                      <p:to>
                                        <p:strVal val="(0.5)"/>
                                      </p:to>
                                    </p:set>
                                    <p:anim from="(0.5)" to="(#ppt_x)" calcmode="lin" valueType="num">
                                      <p:cBhvr>
                                        <p:cTn id="15" dur="615" accel="100000" fill="hold">
                                          <p:stCondLst>
                                            <p:cond delay="385"/>
                                          </p:stCondLst>
                                        </p:cTn>
                                        <p:tgtEl>
                                          <p:spTgt spid="7171"/>
                                        </p:tgtEl>
                                        <p:attrNameLst>
                                          <p:attrName>ppt_x</p:attrName>
                                        </p:attrNameLst>
                                      </p:cBhvr>
                                    </p:anim>
                                    <p:set>
                                      <p:cBhvr>
                                        <p:cTn id="16" dur="385" fill="hold"/>
                                        <p:tgtEl>
                                          <p:spTgt spid="7171"/>
                                        </p:tgtEl>
                                        <p:attrNameLst>
                                          <p:attrName>ppt_y</p:attrName>
                                        </p:attrNameLst>
                                      </p:cBhvr>
                                      <p:to>
                                        <p:strVal val="(#ppt_y+0.4)"/>
                                      </p:to>
                                    </p:set>
                                    <p:anim from="(#ppt_y+0.4)" to="(#ppt_y)" calcmode="lin" valueType="num">
                                      <p:cBhvr>
                                        <p:cTn id="17" dur="615" accel="100000" fill="hold">
                                          <p:stCondLst>
                                            <p:cond delay="385"/>
                                          </p:stCondLst>
                                        </p:cTn>
                                        <p:tgtEl>
                                          <p:spTgt spid="7171"/>
                                        </p:tgtEl>
                                        <p:attrNameLst>
                                          <p:attrName>ppt_y</p:attrName>
                                        </p:attrNameLst>
                                      </p:cBhvr>
                                    </p:anim>
                                  </p:childTnLst>
                                </p:cTn>
                              </p:par>
                            </p:childTnLst>
                          </p:cTn>
                        </p:par>
                        <p:par>
                          <p:cTn id="18" fill="hold" nodeType="afterGroup">
                            <p:stCondLst>
                              <p:cond delay="3000"/>
                            </p:stCondLst>
                            <p:childTnLst>
                              <p:par>
                                <p:cTn id="19" presetID="29" presetClass="entr" presetSubtype="0" fill="hold" nodeType="afterEffect">
                                  <p:stCondLst>
                                    <p:cond delay="0"/>
                                  </p:stCondLst>
                                  <p:childTnLst>
                                    <p:set>
                                      <p:cBhvr>
                                        <p:cTn id="20" dur="1" fill="hold">
                                          <p:stCondLst>
                                            <p:cond delay="0"/>
                                          </p:stCondLst>
                                        </p:cTn>
                                        <p:tgtEl>
                                          <p:spTgt spid="7172"/>
                                        </p:tgtEl>
                                        <p:attrNameLst>
                                          <p:attrName>style.visibility</p:attrName>
                                        </p:attrNameLst>
                                      </p:cBhvr>
                                      <p:to>
                                        <p:strVal val="visible"/>
                                      </p:to>
                                    </p:set>
                                    <p:anim calcmode="lin" valueType="num">
                                      <p:cBhvr>
                                        <p:cTn id="21" dur="1000" fill="hold"/>
                                        <p:tgtEl>
                                          <p:spTgt spid="7172"/>
                                        </p:tgtEl>
                                        <p:attrNameLst>
                                          <p:attrName>ppt_x</p:attrName>
                                        </p:attrNameLst>
                                      </p:cBhvr>
                                      <p:tavLst>
                                        <p:tav tm="0">
                                          <p:val>
                                            <p:strVal val="#ppt_x-.2"/>
                                          </p:val>
                                        </p:tav>
                                        <p:tav tm="100000">
                                          <p:val>
                                            <p:strVal val="#ppt_x"/>
                                          </p:val>
                                        </p:tav>
                                      </p:tavLst>
                                    </p:anim>
                                    <p:anim calcmode="lin" valueType="num">
                                      <p:cBhvr>
                                        <p:cTn id="22" dur="1000" fill="hold"/>
                                        <p:tgtEl>
                                          <p:spTgt spid="717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172"/>
                                        </p:tgtEl>
                                      </p:cBhvr>
                                    </p:animEffect>
                                  </p:childTnLst>
                                </p:cTn>
                              </p:par>
                            </p:childTnLst>
                          </p:cTn>
                        </p:par>
                        <p:par>
                          <p:cTn id="24" fill="hold" nodeType="afterGroup">
                            <p:stCondLst>
                              <p:cond delay="4000"/>
                            </p:stCondLst>
                            <p:childTnLst>
                              <p:par>
                                <p:cTn id="25" presetID="34" presetClass="entr" presetSubtype="0" fill="hold" nodeType="afterEffect">
                                  <p:stCondLst>
                                    <p:cond delay="0"/>
                                  </p:stCondLst>
                                  <p:childTnLst>
                                    <p:set>
                                      <p:cBhvr>
                                        <p:cTn id="26" dur="1" fill="hold">
                                          <p:stCondLst>
                                            <p:cond delay="0"/>
                                          </p:stCondLst>
                                        </p:cTn>
                                        <p:tgtEl>
                                          <p:spTgt spid="7178"/>
                                        </p:tgtEl>
                                        <p:attrNameLst>
                                          <p:attrName>style.visibility</p:attrName>
                                        </p:attrNameLst>
                                      </p:cBhvr>
                                      <p:to>
                                        <p:strVal val="visible"/>
                                      </p:to>
                                    </p:set>
                                    <p:anim from="(-#ppt_w/2)" to="(#ppt_x)" calcmode="lin" valueType="num">
                                      <p:cBhvr>
                                        <p:cTn id="27" dur="300" fill="hold">
                                          <p:stCondLst>
                                            <p:cond delay="0"/>
                                          </p:stCondLst>
                                        </p:cTn>
                                        <p:tgtEl>
                                          <p:spTgt spid="7178"/>
                                        </p:tgtEl>
                                        <p:attrNameLst>
                                          <p:attrName>ppt_x</p:attrName>
                                        </p:attrNameLst>
                                      </p:cBhvr>
                                    </p:anim>
                                    <p:anim from="0" to="-1.0" calcmode="lin" valueType="num">
                                      <p:cBhvr>
                                        <p:cTn id="28" dur="100" decel="50000" autoRev="1" fill="hold">
                                          <p:stCondLst>
                                            <p:cond delay="300"/>
                                          </p:stCondLst>
                                        </p:cTn>
                                        <p:tgtEl>
                                          <p:spTgt spid="7178"/>
                                        </p:tgtEl>
                                        <p:attrNameLst>
                                          <p:attrName>xshear</p:attrName>
                                        </p:attrNameLst>
                                      </p:cBhvr>
                                    </p:anim>
                                    <p:animScale>
                                      <p:cBhvr>
                                        <p:cTn id="29" dur="100" decel="100000" autoRev="1" fill="hold">
                                          <p:stCondLst>
                                            <p:cond delay="300"/>
                                          </p:stCondLst>
                                        </p:cTn>
                                        <p:tgtEl>
                                          <p:spTgt spid="7178"/>
                                        </p:tgtEl>
                                      </p:cBhvr>
                                      <p:from x="100000" y="100000"/>
                                      <p:to x="80000" y="100000"/>
                                    </p:animScale>
                                    <p:anim by="(#ppt_h/3+#ppt_w*0.1)" calcmode="lin" valueType="num">
                                      <p:cBhvr additive="sum">
                                        <p:cTn id="30" dur="100" decel="100000" autoRev="1" fill="hold">
                                          <p:stCondLst>
                                            <p:cond delay="300"/>
                                          </p:stCondLst>
                                        </p:cTn>
                                        <p:tgtEl>
                                          <p:spTgt spid="7178"/>
                                        </p:tgtEl>
                                        <p:attrNameLst>
                                          <p:attrName>ppt_x</p:attrName>
                                        </p:attrNameLst>
                                      </p:cBhvr>
                                    </p:anim>
                                  </p:childTnLst>
                                </p:cTn>
                              </p:par>
                            </p:childTnLst>
                          </p:cTn>
                        </p:par>
                        <p:par>
                          <p:cTn id="31" fill="hold" nodeType="afterGroup">
                            <p:stCondLst>
                              <p:cond delay="4500"/>
                            </p:stCondLst>
                            <p:childTnLst>
                              <p:par>
                                <p:cTn id="32" presetID="34" presetClass="entr" presetSubtype="0" fill="hold" grpId="0" nodeType="afterEffect">
                                  <p:stCondLst>
                                    <p:cond delay="0"/>
                                  </p:stCondLst>
                                  <p:childTnLst>
                                    <p:set>
                                      <p:cBhvr>
                                        <p:cTn id="33" dur="1" fill="hold">
                                          <p:stCondLst>
                                            <p:cond delay="0"/>
                                          </p:stCondLst>
                                        </p:cTn>
                                        <p:tgtEl>
                                          <p:spTgt spid="7184"/>
                                        </p:tgtEl>
                                        <p:attrNameLst>
                                          <p:attrName>style.visibility</p:attrName>
                                        </p:attrNameLst>
                                      </p:cBhvr>
                                      <p:to>
                                        <p:strVal val="visible"/>
                                      </p:to>
                                    </p:set>
                                    <p:anim from="(-#ppt_w/2)" to="(#ppt_x)" calcmode="lin" valueType="num">
                                      <p:cBhvr>
                                        <p:cTn id="34" dur="300" fill="hold">
                                          <p:stCondLst>
                                            <p:cond delay="0"/>
                                          </p:stCondLst>
                                        </p:cTn>
                                        <p:tgtEl>
                                          <p:spTgt spid="7184"/>
                                        </p:tgtEl>
                                        <p:attrNameLst>
                                          <p:attrName>ppt_x</p:attrName>
                                        </p:attrNameLst>
                                      </p:cBhvr>
                                    </p:anim>
                                    <p:anim from="0" to="-1.0" calcmode="lin" valueType="num">
                                      <p:cBhvr>
                                        <p:cTn id="35" dur="100" decel="50000" autoRev="1" fill="hold">
                                          <p:stCondLst>
                                            <p:cond delay="300"/>
                                          </p:stCondLst>
                                        </p:cTn>
                                        <p:tgtEl>
                                          <p:spTgt spid="7184"/>
                                        </p:tgtEl>
                                        <p:attrNameLst>
                                          <p:attrName>xshear</p:attrName>
                                        </p:attrNameLst>
                                      </p:cBhvr>
                                    </p:anim>
                                    <p:animScale>
                                      <p:cBhvr>
                                        <p:cTn id="36" dur="100" decel="100000" autoRev="1" fill="hold">
                                          <p:stCondLst>
                                            <p:cond delay="300"/>
                                          </p:stCondLst>
                                        </p:cTn>
                                        <p:tgtEl>
                                          <p:spTgt spid="7184"/>
                                        </p:tgtEl>
                                      </p:cBhvr>
                                      <p:from x="100000" y="100000"/>
                                      <p:to x="80000" y="100000"/>
                                    </p:animScale>
                                    <p:anim by="(#ppt_h/3+#ppt_w*0.1)" calcmode="lin" valueType="num">
                                      <p:cBhvr additive="sum">
                                        <p:cTn id="37" dur="100" decel="100000" autoRev="1" fill="hold">
                                          <p:stCondLst>
                                            <p:cond delay="300"/>
                                          </p:stCondLst>
                                        </p:cTn>
                                        <p:tgtEl>
                                          <p:spTgt spid="7184"/>
                                        </p:tgtEl>
                                        <p:attrNameLst>
                                          <p:attrName>ppt_x</p:attrName>
                                        </p:attrNameLst>
                                      </p:cBhvr>
                                    </p:anim>
                                  </p:childTnLst>
                                </p:cTn>
                              </p:par>
                            </p:childTnLst>
                          </p:cTn>
                        </p:par>
                        <p:par>
                          <p:cTn id="38" fill="hold" nodeType="afterGroup">
                            <p:stCondLst>
                              <p:cond delay="5000"/>
                            </p:stCondLst>
                            <p:childTnLst>
                              <p:par>
                                <p:cTn id="39" presetID="39" presetClass="entr" presetSubtype="0" accel="100000" fill="hold" nodeType="afterEffect">
                                  <p:stCondLst>
                                    <p:cond delay="0"/>
                                  </p:stCondLst>
                                  <p:childTnLst>
                                    <p:set>
                                      <p:cBhvr>
                                        <p:cTn id="40" dur="1" fill="hold">
                                          <p:stCondLst>
                                            <p:cond delay="0"/>
                                          </p:stCondLst>
                                        </p:cTn>
                                        <p:tgtEl>
                                          <p:spTgt spid="7185"/>
                                        </p:tgtEl>
                                        <p:attrNameLst>
                                          <p:attrName>style.visibility</p:attrName>
                                        </p:attrNameLst>
                                      </p:cBhvr>
                                      <p:to>
                                        <p:strVal val="visible"/>
                                      </p:to>
                                    </p:set>
                                    <p:anim calcmode="lin" valueType="num">
                                      <p:cBhvr>
                                        <p:cTn id="41" dur="500" fill="hold"/>
                                        <p:tgtEl>
                                          <p:spTgt spid="7185"/>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7185"/>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7185"/>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7185"/>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500"/>
                            </p:stCondLst>
                            <p:childTnLst>
                              <p:par>
                                <p:cTn id="46" presetID="39" presetClass="entr" presetSubtype="0" accel="100000" fill="hold" nodeType="afterEffect">
                                  <p:stCondLst>
                                    <p:cond delay="0"/>
                                  </p:stCondLst>
                                  <p:childTnLst>
                                    <p:set>
                                      <p:cBhvr>
                                        <p:cTn id="47" dur="1" fill="hold">
                                          <p:stCondLst>
                                            <p:cond delay="0"/>
                                          </p:stCondLst>
                                        </p:cTn>
                                        <p:tgtEl>
                                          <p:spTgt spid="7192"/>
                                        </p:tgtEl>
                                        <p:attrNameLst>
                                          <p:attrName>style.visibility</p:attrName>
                                        </p:attrNameLst>
                                      </p:cBhvr>
                                      <p:to>
                                        <p:strVal val="visible"/>
                                      </p:to>
                                    </p:set>
                                    <p:anim calcmode="lin" valueType="num">
                                      <p:cBhvr>
                                        <p:cTn id="48" dur="500" fill="hold"/>
                                        <p:tgtEl>
                                          <p:spTgt spid="7192"/>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7192"/>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7192"/>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7192"/>
                                        </p:tgtEl>
                                        <p:attrNameLst>
                                          <p:attrName>ppt_y</p:attrName>
                                        </p:attrNameLst>
                                      </p:cBhvr>
                                      <p:tavLst>
                                        <p:tav tm="0">
                                          <p:val>
                                            <p:strVal val="#ppt_y"/>
                                          </p:val>
                                        </p:tav>
                                        <p:tav tm="100000">
                                          <p:val>
                                            <p:strVal val="#ppt_y"/>
                                          </p:val>
                                        </p:tav>
                                      </p:tavLst>
                                    </p:anim>
                                  </p:childTnLst>
                                </p:cTn>
                              </p:par>
                              <p:par>
                                <p:cTn id="52" presetID="39" presetClass="entr" presetSubtype="0" accel="100000" fill="hold" grpId="0" nodeType="withEffect">
                                  <p:stCondLst>
                                    <p:cond delay="0"/>
                                  </p:stCondLst>
                                  <p:childTnLst>
                                    <p:set>
                                      <p:cBhvr>
                                        <p:cTn id="53" dur="1" fill="hold">
                                          <p:stCondLst>
                                            <p:cond delay="0"/>
                                          </p:stCondLst>
                                        </p:cTn>
                                        <p:tgtEl>
                                          <p:spTgt spid="7191"/>
                                        </p:tgtEl>
                                        <p:attrNameLst>
                                          <p:attrName>style.visibility</p:attrName>
                                        </p:attrNameLst>
                                      </p:cBhvr>
                                      <p:to>
                                        <p:strVal val="visible"/>
                                      </p:to>
                                    </p:set>
                                    <p:anim calcmode="lin" valueType="num">
                                      <p:cBhvr>
                                        <p:cTn id="54" dur="500" fill="hold"/>
                                        <p:tgtEl>
                                          <p:spTgt spid="7191"/>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7191"/>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7191"/>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7191"/>
                                        </p:tgtEl>
                                        <p:attrNameLst>
                                          <p:attrName>ppt_y</p:attrName>
                                        </p:attrNameLst>
                                      </p:cBhvr>
                                      <p:tavLst>
                                        <p:tav tm="0">
                                          <p:val>
                                            <p:strVal val="#ppt_y"/>
                                          </p:val>
                                        </p:tav>
                                        <p:tav tm="100000">
                                          <p:val>
                                            <p:strVal val="#ppt_y"/>
                                          </p:val>
                                        </p:tav>
                                      </p:tavLst>
                                    </p:anim>
                                  </p:childTnLst>
                                </p:cTn>
                              </p:par>
                              <p:par>
                                <p:cTn id="58" presetID="39" presetClass="entr" presetSubtype="0" accel="100000" fill="hold" nodeType="withEffect">
                                  <p:stCondLst>
                                    <p:cond delay="0"/>
                                  </p:stCondLst>
                                  <p:childTnLst>
                                    <p:set>
                                      <p:cBhvr>
                                        <p:cTn id="59" dur="1" fill="hold">
                                          <p:stCondLst>
                                            <p:cond delay="0"/>
                                          </p:stCondLst>
                                        </p:cTn>
                                        <p:tgtEl>
                                          <p:spTgt spid="7198"/>
                                        </p:tgtEl>
                                        <p:attrNameLst>
                                          <p:attrName>style.visibility</p:attrName>
                                        </p:attrNameLst>
                                      </p:cBhvr>
                                      <p:to>
                                        <p:strVal val="visible"/>
                                      </p:to>
                                    </p:set>
                                    <p:anim calcmode="lin" valueType="num">
                                      <p:cBhvr>
                                        <p:cTn id="60" dur="500" fill="hold"/>
                                        <p:tgtEl>
                                          <p:spTgt spid="7198"/>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7198"/>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7198"/>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7198"/>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000"/>
                            </p:stCondLst>
                            <p:childTnLst>
                              <p:par>
                                <p:cTn id="65" presetID="49" presetClass="entr" presetSubtype="0" decel="100000" fill="hold" grpId="0" nodeType="afterEffect">
                                  <p:stCondLst>
                                    <p:cond delay="0"/>
                                  </p:stCondLst>
                                  <p:childTnLst>
                                    <p:set>
                                      <p:cBhvr>
                                        <p:cTn id="66" dur="1" fill="hold">
                                          <p:stCondLst>
                                            <p:cond delay="0"/>
                                          </p:stCondLst>
                                        </p:cTn>
                                        <p:tgtEl>
                                          <p:spTgt spid="7205"/>
                                        </p:tgtEl>
                                        <p:attrNameLst>
                                          <p:attrName>style.visibility</p:attrName>
                                        </p:attrNameLst>
                                      </p:cBhvr>
                                      <p:to>
                                        <p:strVal val="visible"/>
                                      </p:to>
                                    </p:set>
                                    <p:anim calcmode="lin" valueType="num">
                                      <p:cBhvr>
                                        <p:cTn id="67" dur="500" fill="hold"/>
                                        <p:tgtEl>
                                          <p:spTgt spid="7205"/>
                                        </p:tgtEl>
                                        <p:attrNameLst>
                                          <p:attrName>ppt_w</p:attrName>
                                        </p:attrNameLst>
                                      </p:cBhvr>
                                      <p:tavLst>
                                        <p:tav tm="0">
                                          <p:val>
                                            <p:fltVal val="0"/>
                                          </p:val>
                                        </p:tav>
                                        <p:tav tm="100000">
                                          <p:val>
                                            <p:strVal val="#ppt_w"/>
                                          </p:val>
                                        </p:tav>
                                      </p:tavLst>
                                    </p:anim>
                                    <p:anim calcmode="lin" valueType="num">
                                      <p:cBhvr>
                                        <p:cTn id="68" dur="500" fill="hold"/>
                                        <p:tgtEl>
                                          <p:spTgt spid="7205"/>
                                        </p:tgtEl>
                                        <p:attrNameLst>
                                          <p:attrName>ppt_h</p:attrName>
                                        </p:attrNameLst>
                                      </p:cBhvr>
                                      <p:tavLst>
                                        <p:tav tm="0">
                                          <p:val>
                                            <p:fltVal val="0"/>
                                          </p:val>
                                        </p:tav>
                                        <p:tav tm="100000">
                                          <p:val>
                                            <p:strVal val="#ppt_h"/>
                                          </p:val>
                                        </p:tav>
                                      </p:tavLst>
                                    </p:anim>
                                    <p:anim calcmode="lin" valueType="num">
                                      <p:cBhvr>
                                        <p:cTn id="69" dur="500" fill="hold"/>
                                        <p:tgtEl>
                                          <p:spTgt spid="7205"/>
                                        </p:tgtEl>
                                        <p:attrNameLst>
                                          <p:attrName>style.rotation</p:attrName>
                                        </p:attrNameLst>
                                      </p:cBhvr>
                                      <p:tavLst>
                                        <p:tav tm="0">
                                          <p:val>
                                            <p:fltVal val="360"/>
                                          </p:val>
                                        </p:tav>
                                        <p:tav tm="100000">
                                          <p:val>
                                            <p:fltVal val="0"/>
                                          </p:val>
                                        </p:tav>
                                      </p:tavLst>
                                    </p:anim>
                                    <p:animEffect transition="in" filter="fade">
                                      <p:cBhvr>
                                        <p:cTn id="70" dur="500"/>
                                        <p:tgtEl>
                                          <p:spTgt spid="7205"/>
                                        </p:tgtEl>
                                      </p:cBhvr>
                                    </p:animEffect>
                                  </p:childTnLst>
                                </p:cTn>
                              </p:par>
                            </p:childTnLst>
                          </p:cTn>
                        </p:par>
                        <p:par>
                          <p:cTn id="71" fill="hold" nodeType="afterGroup">
                            <p:stCondLst>
                              <p:cond delay="6500"/>
                            </p:stCondLst>
                            <p:childTnLst>
                              <p:par>
                                <p:cTn id="72" presetID="12" presetClass="entr" presetSubtype="4" fill="hold" grpId="0" nodeType="afterEffect">
                                  <p:stCondLst>
                                    <p:cond delay="0"/>
                                  </p:stCondLst>
                                  <p:childTnLst>
                                    <p:set>
                                      <p:cBhvr>
                                        <p:cTn id="73" dur="1" fill="hold">
                                          <p:stCondLst>
                                            <p:cond delay="0"/>
                                          </p:stCondLst>
                                        </p:cTn>
                                        <p:tgtEl>
                                          <p:spTgt spid="7208"/>
                                        </p:tgtEl>
                                        <p:attrNameLst>
                                          <p:attrName>style.visibility</p:attrName>
                                        </p:attrNameLst>
                                      </p:cBhvr>
                                      <p:to>
                                        <p:strVal val="visible"/>
                                      </p:to>
                                    </p:set>
                                    <p:animEffect transition="in" filter="slide(fromBottom)">
                                      <p:cBhvr>
                                        <p:cTn id="74" dur="500"/>
                                        <p:tgtEl>
                                          <p:spTgt spid="7208"/>
                                        </p:tgtEl>
                                      </p:cBhvr>
                                    </p:animEffect>
                                  </p:childTnLst>
                                </p:cTn>
                              </p:par>
                            </p:childTnLst>
                          </p:cTn>
                        </p:par>
                        <p:par>
                          <p:cTn id="75" fill="hold" nodeType="afterGroup">
                            <p:stCondLst>
                              <p:cond delay="7000"/>
                            </p:stCondLst>
                            <p:childTnLst>
                              <p:par>
                                <p:cTn id="76" presetID="12" presetClass="entr" presetSubtype="4" fill="hold" grpId="0" nodeType="afterEffect">
                                  <p:stCondLst>
                                    <p:cond delay="0"/>
                                  </p:stCondLst>
                                  <p:childTnLst>
                                    <p:set>
                                      <p:cBhvr>
                                        <p:cTn id="77" dur="1" fill="hold">
                                          <p:stCondLst>
                                            <p:cond delay="0"/>
                                          </p:stCondLst>
                                        </p:cTn>
                                        <p:tgtEl>
                                          <p:spTgt spid="7207"/>
                                        </p:tgtEl>
                                        <p:attrNameLst>
                                          <p:attrName>style.visibility</p:attrName>
                                        </p:attrNameLst>
                                      </p:cBhvr>
                                      <p:to>
                                        <p:strVal val="visible"/>
                                      </p:to>
                                    </p:set>
                                    <p:animEffect transition="in" filter="slide(fromBottom)">
                                      <p:cBhvr>
                                        <p:cTn id="78" dur="500"/>
                                        <p:tgtEl>
                                          <p:spTgt spid="7207"/>
                                        </p:tgtEl>
                                      </p:cBhvr>
                                    </p:animEffect>
                                  </p:childTnLst>
                                </p:cTn>
                              </p:par>
                            </p:childTnLst>
                          </p:cTn>
                        </p:par>
                        <p:par>
                          <p:cTn id="79" fill="hold" nodeType="afterGroup">
                            <p:stCondLst>
                              <p:cond delay="7500"/>
                            </p:stCondLst>
                            <p:childTnLst>
                              <p:par>
                                <p:cTn id="80" presetID="8" presetClass="entr" presetSubtype="16" fill="hold" grpId="0" nodeType="afterEffect">
                                  <p:stCondLst>
                                    <p:cond delay="0"/>
                                  </p:stCondLst>
                                  <p:childTnLst>
                                    <p:set>
                                      <p:cBhvr>
                                        <p:cTn id="81" dur="1" fill="hold">
                                          <p:stCondLst>
                                            <p:cond delay="0"/>
                                          </p:stCondLst>
                                        </p:cTn>
                                        <p:tgtEl>
                                          <p:spTgt spid="7210"/>
                                        </p:tgtEl>
                                        <p:attrNameLst>
                                          <p:attrName>style.visibility</p:attrName>
                                        </p:attrNameLst>
                                      </p:cBhvr>
                                      <p:to>
                                        <p:strVal val="visible"/>
                                      </p:to>
                                    </p:set>
                                    <p:animEffect transition="in" filter="diamond(in)">
                                      <p:cBhvr>
                                        <p:cTn id="82" dur="2000"/>
                                        <p:tgtEl>
                                          <p:spTgt spid="7210"/>
                                        </p:tgtEl>
                                      </p:cBhvr>
                                    </p:animEffect>
                                  </p:childTnLst>
                                </p:cTn>
                              </p:par>
                            </p:childTnLst>
                          </p:cTn>
                        </p:par>
                        <p:par>
                          <p:cTn id="83" fill="hold" nodeType="afterGroup">
                            <p:stCondLst>
                              <p:cond delay="9500"/>
                            </p:stCondLst>
                            <p:childTnLst>
                              <p:par>
                                <p:cTn id="84" presetID="55" presetClass="entr" presetSubtype="0" fill="hold" grpId="0" nodeType="afterEffect">
                                  <p:stCondLst>
                                    <p:cond delay="0"/>
                                  </p:stCondLst>
                                  <p:childTnLst>
                                    <p:set>
                                      <p:cBhvr>
                                        <p:cTn id="85" dur="1" fill="hold">
                                          <p:stCondLst>
                                            <p:cond delay="0"/>
                                          </p:stCondLst>
                                        </p:cTn>
                                        <p:tgtEl>
                                          <p:spTgt spid="7209"/>
                                        </p:tgtEl>
                                        <p:attrNameLst>
                                          <p:attrName>style.visibility</p:attrName>
                                        </p:attrNameLst>
                                      </p:cBhvr>
                                      <p:to>
                                        <p:strVal val="visible"/>
                                      </p:to>
                                    </p:set>
                                    <p:anim calcmode="lin" valueType="num">
                                      <p:cBhvr>
                                        <p:cTn id="86" dur="1000" fill="hold"/>
                                        <p:tgtEl>
                                          <p:spTgt spid="7209"/>
                                        </p:tgtEl>
                                        <p:attrNameLst>
                                          <p:attrName>ppt_w</p:attrName>
                                        </p:attrNameLst>
                                      </p:cBhvr>
                                      <p:tavLst>
                                        <p:tav tm="0">
                                          <p:val>
                                            <p:strVal val="#ppt_w*0.70"/>
                                          </p:val>
                                        </p:tav>
                                        <p:tav tm="100000">
                                          <p:val>
                                            <p:strVal val="#ppt_w"/>
                                          </p:val>
                                        </p:tav>
                                      </p:tavLst>
                                    </p:anim>
                                    <p:anim calcmode="lin" valueType="num">
                                      <p:cBhvr>
                                        <p:cTn id="87" dur="1000" fill="hold"/>
                                        <p:tgtEl>
                                          <p:spTgt spid="7209"/>
                                        </p:tgtEl>
                                        <p:attrNameLst>
                                          <p:attrName>ppt_h</p:attrName>
                                        </p:attrNameLst>
                                      </p:cBhvr>
                                      <p:tavLst>
                                        <p:tav tm="0">
                                          <p:val>
                                            <p:strVal val="#ppt_h"/>
                                          </p:val>
                                        </p:tav>
                                        <p:tav tm="100000">
                                          <p:val>
                                            <p:strVal val="#ppt_h"/>
                                          </p:val>
                                        </p:tav>
                                      </p:tavLst>
                                    </p:anim>
                                    <p:animEffect transition="in" filter="fade">
                                      <p:cBhvr>
                                        <p:cTn id="88" dur="1000"/>
                                        <p:tgtEl>
                                          <p:spTgt spid="7209"/>
                                        </p:tgtEl>
                                      </p:cBhvr>
                                    </p:animEffect>
                                  </p:childTnLst>
                                </p:cTn>
                              </p:par>
                            </p:childTnLst>
                          </p:cTn>
                        </p:par>
                        <p:par>
                          <p:cTn id="89" fill="hold" nodeType="afterGroup">
                            <p:stCondLst>
                              <p:cond delay="10500"/>
                            </p:stCondLst>
                            <p:childTnLst>
                              <p:par>
                                <p:cTn id="90" presetID="29" presetClass="entr" presetSubtype="0" fill="hold" grpId="0" nodeType="afterEffect">
                                  <p:stCondLst>
                                    <p:cond delay="0"/>
                                  </p:stCondLst>
                                  <p:childTnLst>
                                    <p:set>
                                      <p:cBhvr>
                                        <p:cTn id="91" dur="1" fill="hold">
                                          <p:stCondLst>
                                            <p:cond delay="0"/>
                                          </p:stCondLst>
                                        </p:cTn>
                                        <p:tgtEl>
                                          <p:spTgt spid="7213"/>
                                        </p:tgtEl>
                                        <p:attrNameLst>
                                          <p:attrName>style.visibility</p:attrName>
                                        </p:attrNameLst>
                                      </p:cBhvr>
                                      <p:to>
                                        <p:strVal val="visible"/>
                                      </p:to>
                                    </p:set>
                                    <p:anim calcmode="lin" valueType="num">
                                      <p:cBhvr>
                                        <p:cTn id="92" dur="1000" fill="hold"/>
                                        <p:tgtEl>
                                          <p:spTgt spid="7213"/>
                                        </p:tgtEl>
                                        <p:attrNameLst>
                                          <p:attrName>ppt_x</p:attrName>
                                        </p:attrNameLst>
                                      </p:cBhvr>
                                      <p:tavLst>
                                        <p:tav tm="0">
                                          <p:val>
                                            <p:strVal val="#ppt_x-.2"/>
                                          </p:val>
                                        </p:tav>
                                        <p:tav tm="100000">
                                          <p:val>
                                            <p:strVal val="#ppt_x"/>
                                          </p:val>
                                        </p:tav>
                                      </p:tavLst>
                                    </p:anim>
                                    <p:anim calcmode="lin" valueType="num">
                                      <p:cBhvr>
                                        <p:cTn id="93" dur="1000" fill="hold"/>
                                        <p:tgtEl>
                                          <p:spTgt spid="7213"/>
                                        </p:tgtEl>
                                        <p:attrNameLst>
                                          <p:attrName>ppt_y</p:attrName>
                                        </p:attrNameLst>
                                      </p:cBhvr>
                                      <p:tavLst>
                                        <p:tav tm="0">
                                          <p:val>
                                            <p:strVal val="#ppt_y"/>
                                          </p:val>
                                        </p:tav>
                                        <p:tav tm="100000">
                                          <p:val>
                                            <p:strVal val="#ppt_y"/>
                                          </p:val>
                                        </p:tav>
                                      </p:tavLst>
                                    </p:anim>
                                    <p:animEffect transition="in" filter="wipe(right)" prLst="gradientSize: 0.1">
                                      <p:cBhvr>
                                        <p:cTn id="94" dur="1000"/>
                                        <p:tgtEl>
                                          <p:spTgt spid="7213"/>
                                        </p:tgtEl>
                                      </p:cBhvr>
                                    </p:animEffect>
                                  </p:childTnLst>
                                </p:cTn>
                              </p:par>
                            </p:childTnLst>
                          </p:cTn>
                        </p:par>
                        <p:par>
                          <p:cTn id="95" fill="hold" nodeType="afterGroup">
                            <p:stCondLst>
                              <p:cond delay="11500"/>
                            </p:stCondLst>
                            <p:childTnLst>
                              <p:par>
                                <p:cTn id="96" presetID="55" presetClass="entr" presetSubtype="0" fill="hold" grpId="0" nodeType="afterEffect">
                                  <p:stCondLst>
                                    <p:cond delay="0"/>
                                  </p:stCondLst>
                                  <p:childTnLst>
                                    <p:set>
                                      <p:cBhvr>
                                        <p:cTn id="97" dur="1" fill="hold">
                                          <p:stCondLst>
                                            <p:cond delay="0"/>
                                          </p:stCondLst>
                                        </p:cTn>
                                        <p:tgtEl>
                                          <p:spTgt spid="7212"/>
                                        </p:tgtEl>
                                        <p:attrNameLst>
                                          <p:attrName>style.visibility</p:attrName>
                                        </p:attrNameLst>
                                      </p:cBhvr>
                                      <p:to>
                                        <p:strVal val="visible"/>
                                      </p:to>
                                    </p:set>
                                    <p:anim calcmode="lin" valueType="num">
                                      <p:cBhvr>
                                        <p:cTn id="98" dur="1000" fill="hold"/>
                                        <p:tgtEl>
                                          <p:spTgt spid="7212"/>
                                        </p:tgtEl>
                                        <p:attrNameLst>
                                          <p:attrName>ppt_w</p:attrName>
                                        </p:attrNameLst>
                                      </p:cBhvr>
                                      <p:tavLst>
                                        <p:tav tm="0">
                                          <p:val>
                                            <p:strVal val="#ppt_w*0.70"/>
                                          </p:val>
                                        </p:tav>
                                        <p:tav tm="100000">
                                          <p:val>
                                            <p:strVal val="#ppt_w"/>
                                          </p:val>
                                        </p:tav>
                                      </p:tavLst>
                                    </p:anim>
                                    <p:anim calcmode="lin" valueType="num">
                                      <p:cBhvr>
                                        <p:cTn id="99" dur="1000" fill="hold"/>
                                        <p:tgtEl>
                                          <p:spTgt spid="7212"/>
                                        </p:tgtEl>
                                        <p:attrNameLst>
                                          <p:attrName>ppt_h</p:attrName>
                                        </p:attrNameLst>
                                      </p:cBhvr>
                                      <p:tavLst>
                                        <p:tav tm="0">
                                          <p:val>
                                            <p:strVal val="#ppt_h"/>
                                          </p:val>
                                        </p:tav>
                                        <p:tav tm="100000">
                                          <p:val>
                                            <p:strVal val="#ppt_h"/>
                                          </p:val>
                                        </p:tav>
                                      </p:tavLst>
                                    </p:anim>
                                    <p:animEffect transition="in" filter="fade">
                                      <p:cBhvr>
                                        <p:cTn id="100" dur="1000"/>
                                        <p:tgtEl>
                                          <p:spTgt spid="7212"/>
                                        </p:tgtEl>
                                      </p:cBhvr>
                                    </p:animEffect>
                                  </p:childTnLst>
                                </p:cTn>
                              </p:par>
                            </p:childTnLst>
                          </p:cTn>
                        </p:par>
                        <p:par>
                          <p:cTn id="101" fill="hold" nodeType="afterGroup">
                            <p:stCondLst>
                              <p:cond delay="12500"/>
                            </p:stCondLst>
                            <p:childTnLst>
                              <p:par>
                                <p:cTn id="102" presetID="55" presetClass="entr" presetSubtype="0" fill="hold" grpId="0" nodeType="afterEffect">
                                  <p:stCondLst>
                                    <p:cond delay="0"/>
                                  </p:stCondLst>
                                  <p:childTnLst>
                                    <p:set>
                                      <p:cBhvr>
                                        <p:cTn id="103" dur="1" fill="hold">
                                          <p:stCondLst>
                                            <p:cond delay="0"/>
                                          </p:stCondLst>
                                        </p:cTn>
                                        <p:tgtEl>
                                          <p:spTgt spid="7214"/>
                                        </p:tgtEl>
                                        <p:attrNameLst>
                                          <p:attrName>style.visibility</p:attrName>
                                        </p:attrNameLst>
                                      </p:cBhvr>
                                      <p:to>
                                        <p:strVal val="visible"/>
                                      </p:to>
                                    </p:set>
                                    <p:anim calcmode="lin" valueType="num">
                                      <p:cBhvr>
                                        <p:cTn id="104" dur="1000" fill="hold"/>
                                        <p:tgtEl>
                                          <p:spTgt spid="7214"/>
                                        </p:tgtEl>
                                        <p:attrNameLst>
                                          <p:attrName>ppt_w</p:attrName>
                                        </p:attrNameLst>
                                      </p:cBhvr>
                                      <p:tavLst>
                                        <p:tav tm="0">
                                          <p:val>
                                            <p:strVal val="#ppt_w*0.70"/>
                                          </p:val>
                                        </p:tav>
                                        <p:tav tm="100000">
                                          <p:val>
                                            <p:strVal val="#ppt_w"/>
                                          </p:val>
                                        </p:tav>
                                      </p:tavLst>
                                    </p:anim>
                                    <p:anim calcmode="lin" valueType="num">
                                      <p:cBhvr>
                                        <p:cTn id="105" dur="1000" fill="hold"/>
                                        <p:tgtEl>
                                          <p:spTgt spid="7214"/>
                                        </p:tgtEl>
                                        <p:attrNameLst>
                                          <p:attrName>ppt_h</p:attrName>
                                        </p:attrNameLst>
                                      </p:cBhvr>
                                      <p:tavLst>
                                        <p:tav tm="0">
                                          <p:val>
                                            <p:strVal val="#ppt_h"/>
                                          </p:val>
                                        </p:tav>
                                        <p:tav tm="100000">
                                          <p:val>
                                            <p:strVal val="#ppt_h"/>
                                          </p:val>
                                        </p:tav>
                                      </p:tavLst>
                                    </p:anim>
                                    <p:animEffect transition="in" filter="fade">
                                      <p:cBhvr>
                                        <p:cTn id="106" dur="1000"/>
                                        <p:tgtEl>
                                          <p:spTgt spid="7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animBg="1"/>
      <p:bldP spid="7184" grpId="0" animBg="1"/>
      <p:bldP spid="7191" grpId="0"/>
      <p:bldP spid="7205" grpId="0"/>
      <p:bldP spid="7207" grpId="0"/>
      <p:bldP spid="7208" grpId="0" animBg="1"/>
      <p:bldP spid="7209" grpId="0"/>
      <p:bldP spid="7210" grpId="0"/>
      <p:bldP spid="7212" grpId="0"/>
      <p:bldP spid="7213" grpId="0"/>
      <p:bldP spid="72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48038" y="2276475"/>
            <a:ext cx="1728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FF9900"/>
              </a:solidFill>
            </a:endParaRPr>
          </a:p>
        </p:txBody>
      </p:sp>
      <p:sp>
        <p:nvSpPr>
          <p:cNvPr id="15363" name="Text Box 3"/>
          <p:cNvSpPr txBox="1">
            <a:spLocks noChangeArrowheads="1"/>
          </p:cNvSpPr>
          <p:nvPr/>
        </p:nvSpPr>
        <p:spPr bwMode="auto">
          <a:xfrm>
            <a:off x="1763713" y="3789363"/>
            <a:ext cx="1368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4" name="WordArt 4" descr="عمودی باریک"/>
          <p:cNvSpPr>
            <a:spLocks noChangeArrowheads="1" noChangeShapeType="1" noTextEdit="1"/>
          </p:cNvSpPr>
          <p:nvPr/>
        </p:nvSpPr>
        <p:spPr bwMode="auto">
          <a:xfrm>
            <a:off x="7589838" y="188640"/>
            <a:ext cx="1331912" cy="863600"/>
          </a:xfrm>
          <a:prstGeom prst="rect">
            <a:avLst/>
          </a:prstGeom>
          <a:noFill/>
        </p:spPr>
        <p:txBody>
          <a:bodyPr wrap="none" fromWordArt="1">
            <a:prstTxWarp prst="textCurveUp">
              <a:avLst>
                <a:gd name="adj" fmla="val 40356"/>
              </a:avLst>
            </a:prstTxWarp>
          </a:bodyPr>
          <a:lstStyle/>
          <a:p>
            <a:pPr algn="r" rtl="1"/>
            <a:r>
              <a:rPr lang="fa-IR" sz="3600" kern="10" dirty="0">
                <a:ln w="12700">
                  <a:solidFill>
                    <a:srgbClr val="000000"/>
                  </a:solidFill>
                  <a:round/>
                  <a:headEnd/>
                  <a:tailEnd/>
                </a:ln>
                <a:solidFill>
                  <a:schemeClr val="accent6">
                    <a:lumMod val="60000"/>
                    <a:lumOff val="40000"/>
                  </a:schemeClr>
                </a:solidFill>
                <a:effectLst>
                  <a:outerShdw dist="45791" dir="2021404" algn="ctr" rotWithShape="0">
                    <a:srgbClr val="808080">
                      <a:alpha val="80000"/>
                    </a:srgbClr>
                  </a:outerShdw>
                </a:effectLst>
                <a:latin typeface="Arial Black"/>
                <a:cs typeface="2 Koodak" pitchFamily="2" charset="-78"/>
              </a:rPr>
              <a:t>توجه:</a:t>
            </a:r>
            <a:endParaRPr lang="en-US" sz="3600" kern="10" dirty="0">
              <a:ln w="12700">
                <a:solidFill>
                  <a:srgbClr val="000000"/>
                </a:solidFill>
                <a:round/>
                <a:headEnd/>
                <a:tailEnd/>
              </a:ln>
              <a:solidFill>
                <a:schemeClr val="accent6">
                  <a:lumMod val="60000"/>
                  <a:lumOff val="40000"/>
                </a:schemeClr>
              </a:solidFill>
              <a:effectLst>
                <a:outerShdw dist="45791" dir="2021404" algn="ctr" rotWithShape="0">
                  <a:srgbClr val="808080">
                    <a:alpha val="80000"/>
                  </a:srgbClr>
                </a:outerShdw>
              </a:effectLst>
              <a:latin typeface="Arial Black"/>
              <a:cs typeface="2 Koodak" pitchFamily="2" charset="-78"/>
            </a:endParaRPr>
          </a:p>
        </p:txBody>
      </p:sp>
      <p:sp>
        <p:nvSpPr>
          <p:cNvPr id="15365" name="Text Box 5"/>
          <p:cNvSpPr txBox="1">
            <a:spLocks noChangeArrowheads="1"/>
          </p:cNvSpPr>
          <p:nvPr/>
        </p:nvSpPr>
        <p:spPr bwMode="auto">
          <a:xfrm>
            <a:off x="61296" y="404813"/>
            <a:ext cx="75247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a-IR" b="1" dirty="0">
                <a:cs typeface="2  Kamran" pitchFamily="2" charset="-78"/>
              </a:rPr>
              <a:t>محاسبه جرم مولكولي تركيبات برابراست باحاصل جمع جرم اتمي عناصرباتوجه به  تعداد آن ها                                              </a:t>
            </a:r>
            <a:endParaRPr lang="en-US" b="1" dirty="0">
              <a:cs typeface="2  Kamran" pitchFamily="2" charset="-78"/>
            </a:endParaRPr>
          </a:p>
        </p:txBody>
      </p:sp>
      <p:sp>
        <p:nvSpPr>
          <p:cNvPr id="15366" name="Text Box 6"/>
          <p:cNvSpPr txBox="1">
            <a:spLocks noChangeArrowheads="1"/>
          </p:cNvSpPr>
          <p:nvPr/>
        </p:nvSpPr>
        <p:spPr bwMode="auto">
          <a:xfrm>
            <a:off x="0" y="1773238"/>
            <a:ext cx="6624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FF6600"/>
                </a:solidFill>
              </a:rPr>
              <a:t>M</a:t>
            </a:r>
            <a:r>
              <a:rPr lang="en-US" dirty="0">
                <a:solidFill>
                  <a:srgbClr val="FFFF00"/>
                </a:solidFill>
              </a:rPr>
              <a:t> </a:t>
            </a:r>
            <a:r>
              <a:rPr lang="en-US" dirty="0"/>
              <a:t> </a:t>
            </a:r>
            <a:r>
              <a:rPr lang="en-US" dirty="0" err="1">
                <a:solidFill>
                  <a:srgbClr val="FF3300"/>
                </a:solidFill>
              </a:rPr>
              <a:t>NaOH</a:t>
            </a:r>
            <a:r>
              <a:rPr lang="en-US" dirty="0">
                <a:solidFill>
                  <a:srgbClr val="FF3300"/>
                </a:solidFill>
              </a:rPr>
              <a:t>  </a:t>
            </a:r>
            <a:r>
              <a:rPr lang="en-US" dirty="0"/>
              <a:t>       </a:t>
            </a:r>
            <a:r>
              <a:rPr lang="fa-IR" dirty="0">
                <a:solidFill>
                  <a:srgbClr val="FFFF00"/>
                </a:solidFill>
              </a:rPr>
              <a:t>23</a:t>
            </a:r>
            <a:r>
              <a:rPr lang="en-US" dirty="0">
                <a:solidFill>
                  <a:srgbClr val="FFFF00"/>
                </a:solidFill>
                <a:cs typeface="Tahoma" pitchFamily="34" charset="0"/>
              </a:rPr>
              <a:t>+</a:t>
            </a:r>
            <a:r>
              <a:rPr lang="fa-IR" dirty="0">
                <a:solidFill>
                  <a:srgbClr val="FFFF00"/>
                </a:solidFill>
                <a:cs typeface="Tahoma" pitchFamily="34" charset="0"/>
              </a:rPr>
              <a:t>16</a:t>
            </a:r>
            <a:r>
              <a:rPr lang="en-US" dirty="0">
                <a:solidFill>
                  <a:srgbClr val="FFFF00"/>
                </a:solidFill>
                <a:cs typeface="Tahoma" pitchFamily="34" charset="0"/>
              </a:rPr>
              <a:t>+</a:t>
            </a:r>
            <a:r>
              <a:rPr lang="fa-IR" dirty="0">
                <a:solidFill>
                  <a:srgbClr val="FFFF00"/>
                </a:solidFill>
                <a:cs typeface="Tahoma" pitchFamily="34" charset="0"/>
              </a:rPr>
              <a:t>1</a:t>
            </a:r>
            <a:r>
              <a:rPr lang="en-US" dirty="0">
                <a:solidFill>
                  <a:srgbClr val="FFFF00"/>
                </a:solidFill>
                <a:cs typeface="Tahoma" pitchFamily="34" charset="0"/>
              </a:rPr>
              <a:t>=</a:t>
            </a:r>
            <a:r>
              <a:rPr lang="fa-IR" dirty="0">
                <a:solidFill>
                  <a:srgbClr val="FFFF00"/>
                </a:solidFill>
                <a:cs typeface="Tahoma" pitchFamily="34" charset="0"/>
              </a:rPr>
              <a:t>40</a:t>
            </a:r>
            <a:endParaRPr lang="en-US" dirty="0">
              <a:solidFill>
                <a:srgbClr val="FFFF00"/>
              </a:solidFill>
              <a:cs typeface="Tahoma" pitchFamily="34" charset="0"/>
            </a:endParaRPr>
          </a:p>
        </p:txBody>
      </p:sp>
      <p:sp>
        <p:nvSpPr>
          <p:cNvPr id="15367" name="Text Box 7"/>
          <p:cNvSpPr txBox="1">
            <a:spLocks noChangeArrowheads="1"/>
          </p:cNvSpPr>
          <p:nvPr/>
        </p:nvSpPr>
        <p:spPr bwMode="auto">
          <a:xfrm>
            <a:off x="2411413" y="2205038"/>
            <a:ext cx="554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FF6600"/>
                </a:solidFill>
              </a:rPr>
              <a:t>Na     o    H      </a:t>
            </a:r>
          </a:p>
        </p:txBody>
      </p:sp>
      <p:sp>
        <p:nvSpPr>
          <p:cNvPr id="15368" name="Line 8"/>
          <p:cNvSpPr>
            <a:spLocks noChangeShapeType="1"/>
          </p:cNvSpPr>
          <p:nvPr/>
        </p:nvSpPr>
        <p:spPr bwMode="auto">
          <a:xfrm>
            <a:off x="1692275" y="2060575"/>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69" name="WordArt 9"/>
          <p:cNvSpPr>
            <a:spLocks noChangeArrowheads="1" noChangeShapeType="1" noTextEdit="1"/>
          </p:cNvSpPr>
          <p:nvPr/>
        </p:nvSpPr>
        <p:spPr bwMode="auto">
          <a:xfrm>
            <a:off x="5940425" y="2420938"/>
            <a:ext cx="29813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sz="3600" kern="10" dirty="0">
                <a:solidFill>
                  <a:srgbClr val="FFFF00"/>
                </a:solidFill>
                <a:effectLst>
                  <a:glow rad="228600">
                    <a:srgbClr val="FF0000">
                      <a:alpha val="40000"/>
                    </a:srgbClr>
                  </a:glow>
                  <a:outerShdw dist="35921" dir="2700000" algn="ctr" rotWithShape="0">
                    <a:srgbClr val="C0C0C0">
                      <a:alpha val="80000"/>
                    </a:srgbClr>
                  </a:outerShdw>
                </a:effectLst>
                <a:latin typeface="Impact"/>
                <a:cs typeface="2 Koodak" pitchFamily="2" charset="-78"/>
              </a:rPr>
              <a:t>روابط حجمي گازها:</a:t>
            </a:r>
            <a:endParaRPr lang="en-US" sz="3600" kern="10" dirty="0">
              <a:solidFill>
                <a:srgbClr val="FFFF00"/>
              </a:solidFill>
              <a:effectLst>
                <a:glow rad="228600">
                  <a:srgbClr val="FF0000">
                    <a:alpha val="40000"/>
                  </a:srgbClr>
                </a:glow>
                <a:outerShdw dist="35921" dir="2700000" algn="ctr" rotWithShape="0">
                  <a:srgbClr val="C0C0C0">
                    <a:alpha val="80000"/>
                  </a:srgbClr>
                </a:outerShdw>
              </a:effectLst>
              <a:latin typeface="Impact"/>
              <a:cs typeface="2 Koodak" pitchFamily="2" charset="-78"/>
            </a:endParaRPr>
          </a:p>
        </p:txBody>
      </p:sp>
      <p:sp>
        <p:nvSpPr>
          <p:cNvPr id="15370" name="Text Box 10"/>
          <p:cNvSpPr txBox="1">
            <a:spLocks noChangeArrowheads="1"/>
          </p:cNvSpPr>
          <p:nvPr/>
        </p:nvSpPr>
        <p:spPr bwMode="auto">
          <a:xfrm>
            <a:off x="71983" y="5229200"/>
            <a:ext cx="9082704"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dirty="0">
                <a:cs typeface="2 Nazanin" pitchFamily="2" charset="-78"/>
              </a:rPr>
              <a:t>دومول هيدروژن با يك مول اكسيژن نزديك شد و دو مول آب توليد مي كند يا اين كه دو حجم اكسيژن تركيب شده و دو حجم آب توليد مي كند.                    </a:t>
            </a:r>
            <a:endParaRPr lang="en-US" dirty="0">
              <a:cs typeface="2 Nazanin" pitchFamily="2" charset="-78"/>
            </a:endParaRPr>
          </a:p>
        </p:txBody>
      </p:sp>
      <p:sp>
        <p:nvSpPr>
          <p:cNvPr id="15371" name="Text Box 11"/>
          <p:cNvSpPr txBox="1">
            <a:spLocks noChangeArrowheads="1"/>
          </p:cNvSpPr>
          <p:nvPr/>
        </p:nvSpPr>
        <p:spPr bwMode="auto">
          <a:xfrm>
            <a:off x="827088" y="4365625"/>
            <a:ext cx="6697662"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dirty="0"/>
              <a:t>2</a:t>
            </a:r>
            <a:r>
              <a:rPr lang="en-US" dirty="0"/>
              <a:t>H</a:t>
            </a:r>
            <a:r>
              <a:rPr lang="en-US" sz="1800" dirty="0"/>
              <a:t>2</a:t>
            </a:r>
            <a:r>
              <a:rPr lang="en-US" dirty="0"/>
              <a:t>(g)+O</a:t>
            </a:r>
            <a:r>
              <a:rPr lang="en-US" sz="1800" dirty="0"/>
              <a:t>2</a:t>
            </a:r>
            <a:r>
              <a:rPr lang="en-US" dirty="0"/>
              <a:t>(g)              </a:t>
            </a:r>
            <a:r>
              <a:rPr lang="fa-IR" dirty="0"/>
              <a:t>2</a:t>
            </a:r>
            <a:r>
              <a:rPr lang="en-US" dirty="0"/>
              <a:t>H</a:t>
            </a:r>
            <a:r>
              <a:rPr lang="en-US" sz="1600" dirty="0"/>
              <a:t>2</a:t>
            </a:r>
            <a:r>
              <a:rPr lang="en-US" dirty="0"/>
              <a:t>O</a:t>
            </a:r>
          </a:p>
          <a:p>
            <a:r>
              <a:rPr lang="fa-IR" dirty="0"/>
              <a:t> </a:t>
            </a:r>
            <a:endParaRPr lang="en-US" dirty="0"/>
          </a:p>
        </p:txBody>
      </p:sp>
      <p:sp>
        <p:nvSpPr>
          <p:cNvPr id="15372" name="Text Box 12"/>
          <p:cNvSpPr txBox="1">
            <a:spLocks noChangeArrowheads="1"/>
          </p:cNvSpPr>
          <p:nvPr/>
        </p:nvSpPr>
        <p:spPr bwMode="auto">
          <a:xfrm>
            <a:off x="179512" y="3357563"/>
            <a:ext cx="87422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dirty="0">
                <a:cs typeface="2 Nazanin" pitchFamily="2" charset="-78"/>
              </a:rPr>
              <a:t>همان طور كه درواكنش زيرمشخص است 4 گرم هيدروژن با32 گرم اكسيژن واكنش مي دهد و36 گرم آب توليد مي كند.                     </a:t>
            </a:r>
            <a:endParaRPr lang="en-US" dirty="0">
              <a:cs typeface="2 Nazanin" pitchFamily="2" charset="-78"/>
            </a:endParaRPr>
          </a:p>
        </p:txBody>
      </p:sp>
      <p:sp>
        <p:nvSpPr>
          <p:cNvPr id="15373" name="AutoShape 13"/>
          <p:cNvSpPr>
            <a:spLocks noChangeArrowheads="1"/>
          </p:cNvSpPr>
          <p:nvPr/>
        </p:nvSpPr>
        <p:spPr bwMode="auto">
          <a:xfrm>
            <a:off x="3110768" y="4581525"/>
            <a:ext cx="1439863" cy="215900"/>
          </a:xfrm>
          <a:prstGeom prst="rightArrow">
            <a:avLst>
              <a:gd name="adj1" fmla="val 50000"/>
              <a:gd name="adj2" fmla="val 166728"/>
            </a:avLst>
          </a:prstGeom>
          <a:solidFill>
            <a:srgbClr val="00B0F0"/>
          </a:solidFill>
          <a:ln/>
        </p:spPr>
        <p:style>
          <a:lnRef idx="0">
            <a:schemeClr val="accent2"/>
          </a:lnRef>
          <a:fillRef idx="3">
            <a:schemeClr val="accent2"/>
          </a:fillRef>
          <a:effectRef idx="3">
            <a:schemeClr val="accent2"/>
          </a:effectRef>
          <a:fontRef idx="minor">
            <a:schemeClr val="lt1"/>
          </a:fontRef>
        </p:style>
        <p:txBody>
          <a:bodyPr wrap="none" anchor="ctr">
            <a:spAutoFit/>
          </a:bodyPr>
          <a:lstStyle/>
          <a:p>
            <a:endParaRPr lang="en-US"/>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par>
                          <p:cTn id="8" fill="hold" nodeType="afterGroup">
                            <p:stCondLst>
                              <p:cond delay="2000"/>
                            </p:stCondLst>
                            <p:childTnLst>
                              <p:par>
                                <p:cTn id="9" presetID="19" presetClass="entr" presetSubtype="10" fill="hold" grpId="0" nodeType="afterEffect">
                                  <p:stCondLst>
                                    <p:cond delay="0"/>
                                  </p:stCondLst>
                                  <p:childTnLst>
                                    <p:set>
                                      <p:cBhvr>
                                        <p:cTn id="10" dur="1" fill="hold">
                                          <p:stCondLst>
                                            <p:cond delay="0"/>
                                          </p:stCondLst>
                                        </p:cTn>
                                        <p:tgtEl>
                                          <p:spTgt spid="15364"/>
                                        </p:tgtEl>
                                        <p:attrNameLst>
                                          <p:attrName>style.visibility</p:attrName>
                                        </p:attrNameLst>
                                      </p:cBhvr>
                                      <p:to>
                                        <p:strVal val="visible"/>
                                      </p:to>
                                    </p:set>
                                    <p:anim calcmode="lin" valueType="num">
                                      <p:cBhvr>
                                        <p:cTn id="11" dur="5000" fill="hold"/>
                                        <p:tgtEl>
                                          <p:spTgt spid="15364"/>
                                        </p:tgtEl>
                                        <p:attrNameLst>
                                          <p:attrName>ppt_w</p:attrName>
                                        </p:attrNameLst>
                                      </p:cBhvr>
                                      <p:tavLst>
                                        <p:tav tm="0" fmla="#ppt_w*sin(2.5*pi*$)">
                                          <p:val>
                                            <p:fltVal val="0"/>
                                          </p:val>
                                        </p:tav>
                                        <p:tav tm="100000">
                                          <p:val>
                                            <p:fltVal val="1"/>
                                          </p:val>
                                        </p:tav>
                                      </p:tavLst>
                                    </p:anim>
                                    <p:anim calcmode="lin" valueType="num">
                                      <p:cBhvr>
                                        <p:cTn id="12" dur="5000" fill="hold"/>
                                        <p:tgtEl>
                                          <p:spTgt spid="15364"/>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7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365"/>
                                        </p:tgtEl>
                                        <p:attrNameLst>
                                          <p:attrName>style.visibility</p:attrName>
                                        </p:attrNameLst>
                                      </p:cBhvr>
                                      <p:to>
                                        <p:strVal val="visible"/>
                                      </p:to>
                                    </p:set>
                                    <p:anim calcmode="lin" valueType="num">
                                      <p:cBhvr>
                                        <p:cTn id="16" dur="500" fill="hold"/>
                                        <p:tgtEl>
                                          <p:spTgt spid="1536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365"/>
                                        </p:tgtEl>
                                        <p:attrNameLst>
                                          <p:attrName>ppt_y</p:attrName>
                                        </p:attrNameLst>
                                      </p:cBhvr>
                                      <p:tavLst>
                                        <p:tav tm="0">
                                          <p:val>
                                            <p:strVal val="#ppt_y"/>
                                          </p:val>
                                        </p:tav>
                                        <p:tav tm="100000">
                                          <p:val>
                                            <p:strVal val="#ppt_y"/>
                                          </p:val>
                                        </p:tav>
                                      </p:tavLst>
                                    </p:anim>
                                    <p:anim calcmode="lin" valueType="num">
                                      <p:cBhvr>
                                        <p:cTn id="18" dur="500" fill="hold"/>
                                        <p:tgtEl>
                                          <p:spTgt spid="1536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36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5365"/>
                                        </p:tgtEl>
                                      </p:cBhvr>
                                    </p:animEffect>
                                  </p:childTnLst>
                                </p:cTn>
                              </p:par>
                            </p:childTnLst>
                          </p:cTn>
                        </p:par>
                        <p:par>
                          <p:cTn id="21" fill="hold" nodeType="afterGroup">
                            <p:stCondLst>
                              <p:cond delay="10900"/>
                            </p:stCondLst>
                            <p:childTnLst>
                              <p:par>
                                <p:cTn id="22" presetID="31" presetClass="entr" presetSubtype="0" fill="hold" grpId="0" nodeType="afterEffect">
                                  <p:stCondLst>
                                    <p:cond delay="0"/>
                                  </p:stCondLst>
                                  <p:iterate type="lt">
                                    <p:tmPct val="5000"/>
                                  </p:iterate>
                                  <p:childTnLst>
                                    <p:set>
                                      <p:cBhvr>
                                        <p:cTn id="23" dur="1" fill="hold">
                                          <p:stCondLst>
                                            <p:cond delay="0"/>
                                          </p:stCondLst>
                                        </p:cTn>
                                        <p:tgtEl>
                                          <p:spTgt spid="15368"/>
                                        </p:tgtEl>
                                        <p:attrNameLst>
                                          <p:attrName>style.visibility</p:attrName>
                                        </p:attrNameLst>
                                      </p:cBhvr>
                                      <p:to>
                                        <p:strVal val="visible"/>
                                      </p:to>
                                    </p:set>
                                    <p:anim calcmode="lin" valueType="num">
                                      <p:cBhvr>
                                        <p:cTn id="24" dur="1000" fill="hold"/>
                                        <p:tgtEl>
                                          <p:spTgt spid="15368"/>
                                        </p:tgtEl>
                                        <p:attrNameLst>
                                          <p:attrName>ppt_w</p:attrName>
                                        </p:attrNameLst>
                                      </p:cBhvr>
                                      <p:tavLst>
                                        <p:tav tm="0">
                                          <p:val>
                                            <p:fltVal val="0"/>
                                          </p:val>
                                        </p:tav>
                                        <p:tav tm="100000">
                                          <p:val>
                                            <p:strVal val="#ppt_w"/>
                                          </p:val>
                                        </p:tav>
                                      </p:tavLst>
                                    </p:anim>
                                    <p:anim calcmode="lin" valueType="num">
                                      <p:cBhvr>
                                        <p:cTn id="25" dur="1000" fill="hold"/>
                                        <p:tgtEl>
                                          <p:spTgt spid="15368"/>
                                        </p:tgtEl>
                                        <p:attrNameLst>
                                          <p:attrName>ppt_h</p:attrName>
                                        </p:attrNameLst>
                                      </p:cBhvr>
                                      <p:tavLst>
                                        <p:tav tm="0">
                                          <p:val>
                                            <p:fltVal val="0"/>
                                          </p:val>
                                        </p:tav>
                                        <p:tav tm="100000">
                                          <p:val>
                                            <p:strVal val="#ppt_h"/>
                                          </p:val>
                                        </p:tav>
                                      </p:tavLst>
                                    </p:anim>
                                    <p:anim calcmode="lin" valueType="num">
                                      <p:cBhvr>
                                        <p:cTn id="26" dur="1000" fill="hold"/>
                                        <p:tgtEl>
                                          <p:spTgt spid="15368"/>
                                        </p:tgtEl>
                                        <p:attrNameLst>
                                          <p:attrName>style.rotation</p:attrName>
                                        </p:attrNameLst>
                                      </p:cBhvr>
                                      <p:tavLst>
                                        <p:tav tm="0">
                                          <p:val>
                                            <p:fltVal val="90"/>
                                          </p:val>
                                        </p:tav>
                                        <p:tav tm="100000">
                                          <p:val>
                                            <p:fltVal val="0"/>
                                          </p:val>
                                        </p:tav>
                                      </p:tavLst>
                                    </p:anim>
                                    <p:animEffect transition="in" filter="fade">
                                      <p:cBhvr>
                                        <p:cTn id="27" dur="1000"/>
                                        <p:tgtEl>
                                          <p:spTgt spid="15368"/>
                                        </p:tgtEl>
                                      </p:cBhvr>
                                    </p:animEffect>
                                  </p:childTnLst>
                                </p:cTn>
                              </p:par>
                            </p:childTnLst>
                          </p:cTn>
                        </p:par>
                        <p:par>
                          <p:cTn id="28" fill="hold" nodeType="afterGroup">
                            <p:stCondLst>
                              <p:cond delay="11900"/>
                            </p:stCondLst>
                            <p:childTnLst>
                              <p:par>
                                <p:cTn id="29" presetID="31" presetClass="entr" presetSubtype="0" fill="hold" grpId="0" nodeType="afterEffect">
                                  <p:stCondLst>
                                    <p:cond delay="0"/>
                                  </p:stCondLst>
                                  <p:iterate type="lt">
                                    <p:tmPct val="5000"/>
                                  </p:iterate>
                                  <p:childTnLst>
                                    <p:set>
                                      <p:cBhvr>
                                        <p:cTn id="30" dur="1" fill="hold">
                                          <p:stCondLst>
                                            <p:cond delay="0"/>
                                          </p:stCondLst>
                                        </p:cTn>
                                        <p:tgtEl>
                                          <p:spTgt spid="15366"/>
                                        </p:tgtEl>
                                        <p:attrNameLst>
                                          <p:attrName>style.visibility</p:attrName>
                                        </p:attrNameLst>
                                      </p:cBhvr>
                                      <p:to>
                                        <p:strVal val="visible"/>
                                      </p:to>
                                    </p:set>
                                    <p:anim calcmode="lin" valueType="num">
                                      <p:cBhvr>
                                        <p:cTn id="31" dur="1000" fill="hold"/>
                                        <p:tgtEl>
                                          <p:spTgt spid="15366"/>
                                        </p:tgtEl>
                                        <p:attrNameLst>
                                          <p:attrName>ppt_w</p:attrName>
                                        </p:attrNameLst>
                                      </p:cBhvr>
                                      <p:tavLst>
                                        <p:tav tm="0">
                                          <p:val>
                                            <p:fltVal val="0"/>
                                          </p:val>
                                        </p:tav>
                                        <p:tav tm="100000">
                                          <p:val>
                                            <p:strVal val="#ppt_w"/>
                                          </p:val>
                                        </p:tav>
                                      </p:tavLst>
                                    </p:anim>
                                    <p:anim calcmode="lin" valueType="num">
                                      <p:cBhvr>
                                        <p:cTn id="32" dur="1000" fill="hold"/>
                                        <p:tgtEl>
                                          <p:spTgt spid="15366"/>
                                        </p:tgtEl>
                                        <p:attrNameLst>
                                          <p:attrName>ppt_h</p:attrName>
                                        </p:attrNameLst>
                                      </p:cBhvr>
                                      <p:tavLst>
                                        <p:tav tm="0">
                                          <p:val>
                                            <p:fltVal val="0"/>
                                          </p:val>
                                        </p:tav>
                                        <p:tav tm="100000">
                                          <p:val>
                                            <p:strVal val="#ppt_h"/>
                                          </p:val>
                                        </p:tav>
                                      </p:tavLst>
                                    </p:anim>
                                    <p:anim calcmode="lin" valueType="num">
                                      <p:cBhvr>
                                        <p:cTn id="33" dur="1000" fill="hold"/>
                                        <p:tgtEl>
                                          <p:spTgt spid="15366"/>
                                        </p:tgtEl>
                                        <p:attrNameLst>
                                          <p:attrName>style.rotation</p:attrName>
                                        </p:attrNameLst>
                                      </p:cBhvr>
                                      <p:tavLst>
                                        <p:tav tm="0">
                                          <p:val>
                                            <p:fltVal val="90"/>
                                          </p:val>
                                        </p:tav>
                                        <p:tav tm="100000">
                                          <p:val>
                                            <p:fltVal val="0"/>
                                          </p:val>
                                        </p:tav>
                                      </p:tavLst>
                                    </p:anim>
                                    <p:animEffect transition="in" filter="fade">
                                      <p:cBhvr>
                                        <p:cTn id="34" dur="1000"/>
                                        <p:tgtEl>
                                          <p:spTgt spid="15366"/>
                                        </p:tgtEl>
                                      </p:cBhvr>
                                    </p:animEffect>
                                  </p:childTnLst>
                                </p:cTn>
                              </p:par>
                            </p:childTnLst>
                          </p:cTn>
                        </p:par>
                        <p:par>
                          <p:cTn id="35" fill="hold" nodeType="afterGroup">
                            <p:stCondLst>
                              <p:cond delay="13600"/>
                            </p:stCondLst>
                            <p:childTnLst>
                              <p:par>
                                <p:cTn id="36" presetID="37" presetClass="entr" presetSubtype="0" fill="hold" grpId="0" nodeType="afterEffect">
                                  <p:stCondLst>
                                    <p:cond delay="0"/>
                                  </p:stCondLst>
                                  <p:childTnLst>
                                    <p:set>
                                      <p:cBhvr>
                                        <p:cTn id="37" dur="1" fill="hold">
                                          <p:stCondLst>
                                            <p:cond delay="0"/>
                                          </p:stCondLst>
                                        </p:cTn>
                                        <p:tgtEl>
                                          <p:spTgt spid="15367"/>
                                        </p:tgtEl>
                                        <p:attrNameLst>
                                          <p:attrName>style.visibility</p:attrName>
                                        </p:attrNameLst>
                                      </p:cBhvr>
                                      <p:to>
                                        <p:strVal val="visible"/>
                                      </p:to>
                                    </p:set>
                                    <p:animEffect transition="in" filter="fade">
                                      <p:cBhvr>
                                        <p:cTn id="38" dur="1000"/>
                                        <p:tgtEl>
                                          <p:spTgt spid="15367"/>
                                        </p:tgtEl>
                                      </p:cBhvr>
                                    </p:animEffect>
                                    <p:anim calcmode="lin" valueType="num">
                                      <p:cBhvr>
                                        <p:cTn id="39" dur="1000" fill="hold"/>
                                        <p:tgtEl>
                                          <p:spTgt spid="15367"/>
                                        </p:tgtEl>
                                        <p:attrNameLst>
                                          <p:attrName>ppt_x</p:attrName>
                                        </p:attrNameLst>
                                      </p:cBhvr>
                                      <p:tavLst>
                                        <p:tav tm="0">
                                          <p:val>
                                            <p:strVal val="#ppt_x"/>
                                          </p:val>
                                        </p:tav>
                                        <p:tav tm="100000">
                                          <p:val>
                                            <p:strVal val="#ppt_x"/>
                                          </p:val>
                                        </p:tav>
                                      </p:tavLst>
                                    </p:anim>
                                    <p:anim calcmode="lin" valueType="num">
                                      <p:cBhvr>
                                        <p:cTn id="40" dur="900" decel="100000" fill="hold"/>
                                        <p:tgtEl>
                                          <p:spTgt spid="1536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5367"/>
                                        </p:tgtEl>
                                        <p:attrNameLst>
                                          <p:attrName>ppt_y</p:attrName>
                                        </p:attrNameLst>
                                      </p:cBhvr>
                                      <p:tavLst>
                                        <p:tav tm="0">
                                          <p:val>
                                            <p:strVal val="#ppt_y-.03"/>
                                          </p:val>
                                        </p:tav>
                                        <p:tav tm="100000">
                                          <p:val>
                                            <p:strVal val="#ppt_y"/>
                                          </p:val>
                                        </p:tav>
                                      </p:tavLst>
                                    </p:anim>
                                  </p:childTnLst>
                                </p:cTn>
                              </p:par>
                            </p:childTnLst>
                          </p:cTn>
                        </p:par>
                        <p:par>
                          <p:cTn id="42" fill="hold" nodeType="afterGroup">
                            <p:stCondLst>
                              <p:cond delay="14600"/>
                            </p:stCondLst>
                            <p:childTnLst>
                              <p:par>
                                <p:cTn id="43" presetID="19" presetClass="entr" presetSubtype="10" fill="hold" grpId="0" nodeType="afterEffect">
                                  <p:stCondLst>
                                    <p:cond delay="0"/>
                                  </p:stCondLst>
                                  <p:childTnLst>
                                    <p:set>
                                      <p:cBhvr>
                                        <p:cTn id="44" dur="1" fill="hold">
                                          <p:stCondLst>
                                            <p:cond delay="0"/>
                                          </p:stCondLst>
                                        </p:cTn>
                                        <p:tgtEl>
                                          <p:spTgt spid="15369"/>
                                        </p:tgtEl>
                                        <p:attrNameLst>
                                          <p:attrName>style.visibility</p:attrName>
                                        </p:attrNameLst>
                                      </p:cBhvr>
                                      <p:to>
                                        <p:strVal val="visible"/>
                                      </p:to>
                                    </p:set>
                                    <p:anim calcmode="lin" valueType="num">
                                      <p:cBhvr>
                                        <p:cTn id="45" dur="5000" fill="hold"/>
                                        <p:tgtEl>
                                          <p:spTgt spid="15369"/>
                                        </p:tgtEl>
                                        <p:attrNameLst>
                                          <p:attrName>ppt_w</p:attrName>
                                        </p:attrNameLst>
                                      </p:cBhvr>
                                      <p:tavLst>
                                        <p:tav tm="0" fmla="#ppt_w*sin(2.5*pi*$)">
                                          <p:val>
                                            <p:fltVal val="0"/>
                                          </p:val>
                                        </p:tav>
                                        <p:tav tm="100000">
                                          <p:val>
                                            <p:fltVal val="1"/>
                                          </p:val>
                                        </p:tav>
                                      </p:tavLst>
                                    </p:anim>
                                    <p:anim calcmode="lin" valueType="num">
                                      <p:cBhvr>
                                        <p:cTn id="46" dur="5000" fill="hold"/>
                                        <p:tgtEl>
                                          <p:spTgt spid="15369"/>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196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5372"/>
                                        </p:tgtEl>
                                        <p:attrNameLst>
                                          <p:attrName>style.visibility</p:attrName>
                                        </p:attrNameLst>
                                      </p:cBhvr>
                                      <p:to>
                                        <p:strVal val="visible"/>
                                      </p:to>
                                    </p:set>
                                    <p:anim calcmode="lin" valueType="num">
                                      <p:cBhvr>
                                        <p:cTn id="50" dur="500" fill="hold"/>
                                        <p:tgtEl>
                                          <p:spTgt spid="1537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5372"/>
                                        </p:tgtEl>
                                        <p:attrNameLst>
                                          <p:attrName>ppt_y</p:attrName>
                                        </p:attrNameLst>
                                      </p:cBhvr>
                                      <p:tavLst>
                                        <p:tav tm="0">
                                          <p:val>
                                            <p:strVal val="#ppt_y"/>
                                          </p:val>
                                        </p:tav>
                                        <p:tav tm="100000">
                                          <p:val>
                                            <p:strVal val="#ppt_y"/>
                                          </p:val>
                                        </p:tav>
                                      </p:tavLst>
                                    </p:anim>
                                    <p:anim calcmode="lin" valueType="num">
                                      <p:cBhvr>
                                        <p:cTn id="52" dur="500" fill="hold"/>
                                        <p:tgtEl>
                                          <p:spTgt spid="1537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537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5372"/>
                                        </p:tgtEl>
                                      </p:cBhvr>
                                    </p:animEffect>
                                  </p:childTnLst>
                                </p:cTn>
                              </p:par>
                            </p:childTnLst>
                          </p:cTn>
                        </p:par>
                        <p:par>
                          <p:cTn id="55" fill="hold" nodeType="afterGroup">
                            <p:stCondLst>
                              <p:cond delay="24000"/>
                            </p:stCondLst>
                            <p:childTnLst>
                              <p:par>
                                <p:cTn id="56" presetID="19" presetClass="entr" presetSubtype="10" fill="hold" grpId="0" nodeType="afterEffect">
                                  <p:stCondLst>
                                    <p:cond delay="0"/>
                                  </p:stCondLst>
                                  <p:childTnLst>
                                    <p:set>
                                      <p:cBhvr>
                                        <p:cTn id="57" dur="1" fill="hold">
                                          <p:stCondLst>
                                            <p:cond delay="0"/>
                                          </p:stCondLst>
                                        </p:cTn>
                                        <p:tgtEl>
                                          <p:spTgt spid="15373"/>
                                        </p:tgtEl>
                                        <p:attrNameLst>
                                          <p:attrName>style.visibility</p:attrName>
                                        </p:attrNameLst>
                                      </p:cBhvr>
                                      <p:to>
                                        <p:strVal val="visible"/>
                                      </p:to>
                                    </p:set>
                                    <p:anim calcmode="lin" valueType="num">
                                      <p:cBhvr>
                                        <p:cTn id="58" dur="5000" fill="hold"/>
                                        <p:tgtEl>
                                          <p:spTgt spid="15373"/>
                                        </p:tgtEl>
                                        <p:attrNameLst>
                                          <p:attrName>ppt_w</p:attrName>
                                        </p:attrNameLst>
                                      </p:cBhvr>
                                      <p:tavLst>
                                        <p:tav tm="0" fmla="#ppt_w*sin(2.5*pi*$)">
                                          <p:val>
                                            <p:fltVal val="0"/>
                                          </p:val>
                                        </p:tav>
                                        <p:tav tm="100000">
                                          <p:val>
                                            <p:fltVal val="1"/>
                                          </p:val>
                                        </p:tav>
                                      </p:tavLst>
                                    </p:anim>
                                    <p:anim calcmode="lin" valueType="num">
                                      <p:cBhvr>
                                        <p:cTn id="59" dur="5000" fill="hold"/>
                                        <p:tgtEl>
                                          <p:spTgt spid="15373"/>
                                        </p:tgtEl>
                                        <p:attrNameLst>
                                          <p:attrName>ppt_h</p:attrName>
                                        </p:attrNameLst>
                                      </p:cBhvr>
                                      <p:tavLst>
                                        <p:tav tm="0">
                                          <p:val>
                                            <p:strVal val="#ppt_h"/>
                                          </p:val>
                                        </p:tav>
                                        <p:tav tm="100000">
                                          <p:val>
                                            <p:strVal val="#ppt_h"/>
                                          </p:val>
                                        </p:tav>
                                      </p:tavLst>
                                    </p:anim>
                                  </p:childTnLst>
                                </p:cTn>
                              </p:par>
                              <p:par>
                                <p:cTn id="60" presetID="19" presetClass="entr" presetSubtype="10" fill="hold" grpId="0" nodeType="withEffect">
                                  <p:stCondLst>
                                    <p:cond delay="0"/>
                                  </p:stCondLst>
                                  <p:childTnLst>
                                    <p:set>
                                      <p:cBhvr>
                                        <p:cTn id="61" dur="1" fill="hold">
                                          <p:stCondLst>
                                            <p:cond delay="0"/>
                                          </p:stCondLst>
                                        </p:cTn>
                                        <p:tgtEl>
                                          <p:spTgt spid="15371"/>
                                        </p:tgtEl>
                                        <p:attrNameLst>
                                          <p:attrName>style.visibility</p:attrName>
                                        </p:attrNameLst>
                                      </p:cBhvr>
                                      <p:to>
                                        <p:strVal val="visible"/>
                                      </p:to>
                                    </p:set>
                                    <p:anim calcmode="lin" valueType="num">
                                      <p:cBhvr>
                                        <p:cTn id="62" dur="5000" fill="hold"/>
                                        <p:tgtEl>
                                          <p:spTgt spid="15371"/>
                                        </p:tgtEl>
                                        <p:attrNameLst>
                                          <p:attrName>ppt_w</p:attrName>
                                        </p:attrNameLst>
                                      </p:cBhvr>
                                      <p:tavLst>
                                        <p:tav tm="0" fmla="#ppt_w*sin(2.5*pi*$)">
                                          <p:val>
                                            <p:fltVal val="0"/>
                                          </p:val>
                                        </p:tav>
                                        <p:tav tm="100000">
                                          <p:val>
                                            <p:fltVal val="1"/>
                                          </p:val>
                                        </p:tav>
                                      </p:tavLst>
                                    </p:anim>
                                    <p:anim calcmode="lin" valueType="num">
                                      <p:cBhvr>
                                        <p:cTn id="63" dur="5000" fill="hold"/>
                                        <p:tgtEl>
                                          <p:spTgt spid="15371"/>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2900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15370"/>
                                        </p:tgtEl>
                                        <p:attrNameLst>
                                          <p:attrName>style.visibility</p:attrName>
                                        </p:attrNameLst>
                                      </p:cBhvr>
                                      <p:to>
                                        <p:strVal val="visible"/>
                                      </p:to>
                                    </p:set>
                                    <p:anim calcmode="discrete" valueType="clr">
                                      <p:cBhvr override="childStyle">
                                        <p:cTn id="67" dur="80"/>
                                        <p:tgtEl>
                                          <p:spTgt spid="15370"/>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5370"/>
                                        </p:tgtEl>
                                        <p:attrNameLst>
                                          <p:attrName>fillcolor</p:attrName>
                                        </p:attrNameLst>
                                      </p:cBhvr>
                                      <p:tavLst>
                                        <p:tav tm="0">
                                          <p:val>
                                            <p:clrVal>
                                              <a:schemeClr val="accent2"/>
                                            </p:clrVal>
                                          </p:val>
                                        </p:tav>
                                        <p:tav tm="50000">
                                          <p:val>
                                            <p:clrVal>
                                              <a:schemeClr val="hlink"/>
                                            </p:clrVal>
                                          </p:val>
                                        </p:tav>
                                      </p:tavLst>
                                    </p:anim>
                                    <p:set>
                                      <p:cBhvr>
                                        <p:cTn id="69" dur="80"/>
                                        <p:tgtEl>
                                          <p:spTgt spid="153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p:bldP spid="15365" grpId="0"/>
      <p:bldP spid="15366" grpId="0"/>
      <p:bldP spid="15367" grpId="0"/>
      <p:bldP spid="15368" grpId="0" animBg="1"/>
      <p:bldP spid="15369" grpId="0"/>
      <p:bldP spid="15370" grpId="0"/>
      <p:bldP spid="15371" grpId="0"/>
      <p:bldP spid="15372" grpId="0"/>
      <p:bldP spid="1537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0000"/>
            <a:lum/>
          </a:blip>
          <a:srcRect/>
          <a:stretch>
            <a:fillRect l="-10000" r="-10000"/>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63713" y="3789363"/>
            <a:ext cx="1368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59" name="Text Box 3"/>
          <p:cNvSpPr txBox="1">
            <a:spLocks noChangeArrowheads="1"/>
          </p:cNvSpPr>
          <p:nvPr/>
        </p:nvSpPr>
        <p:spPr bwMode="auto">
          <a:xfrm>
            <a:off x="3635375" y="5229225"/>
            <a:ext cx="122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sp>
        <p:nvSpPr>
          <p:cNvPr id="19460" name="Text Box 4"/>
          <p:cNvSpPr txBox="1">
            <a:spLocks noChangeArrowheads="1"/>
          </p:cNvSpPr>
          <p:nvPr/>
        </p:nvSpPr>
        <p:spPr bwMode="auto">
          <a:xfrm>
            <a:off x="-180975" y="260350"/>
            <a:ext cx="93249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sz="2400" dirty="0">
                <a:solidFill>
                  <a:schemeClr val="accent6">
                    <a:lumMod val="60000"/>
                    <a:lumOff val="40000"/>
                  </a:schemeClr>
                </a:solidFill>
                <a:cs typeface="2 Nazanin" pitchFamily="2" charset="-78"/>
              </a:rPr>
              <a:t>محاسبات مربوط دريك محلول رقيق تعداد مول هاي حل شونده برابرحاصلضرب غلظت مولي</a:t>
            </a:r>
            <a:r>
              <a:rPr lang="fa-IR" dirty="0">
                <a:solidFill>
                  <a:schemeClr val="accent6">
                    <a:lumMod val="60000"/>
                    <a:lumOff val="40000"/>
                  </a:schemeClr>
                </a:solidFill>
                <a:cs typeface="2 Nazanin" pitchFamily="2" charset="-78"/>
              </a:rPr>
              <a:t> </a:t>
            </a:r>
            <a:endParaRPr lang="en-US" dirty="0">
              <a:solidFill>
                <a:schemeClr val="accent6">
                  <a:lumMod val="60000"/>
                  <a:lumOff val="40000"/>
                </a:schemeClr>
              </a:solidFill>
              <a:cs typeface="2 Nazanin" pitchFamily="2" charset="-78"/>
            </a:endParaRPr>
          </a:p>
        </p:txBody>
      </p:sp>
      <p:sp>
        <p:nvSpPr>
          <p:cNvPr id="19461" name="Text Box 5"/>
          <p:cNvSpPr txBox="1">
            <a:spLocks noChangeArrowheads="1"/>
          </p:cNvSpPr>
          <p:nvPr/>
        </p:nvSpPr>
        <p:spPr bwMode="auto">
          <a:xfrm>
            <a:off x="0" y="83661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400" dirty="0">
                <a:solidFill>
                  <a:schemeClr val="accent2">
                    <a:lumMod val="60000"/>
                    <a:lumOff val="40000"/>
                  </a:schemeClr>
                </a:solidFill>
                <a:cs typeface="2 Nazanin" pitchFamily="2" charset="-78"/>
              </a:rPr>
              <a:t>درحجم ان است </a:t>
            </a:r>
            <a:r>
              <a:rPr lang="fa-IR" sz="2400" dirty="0" err="1">
                <a:solidFill>
                  <a:schemeClr val="accent2">
                    <a:lumMod val="60000"/>
                    <a:lumOff val="40000"/>
                  </a:schemeClr>
                </a:solidFill>
                <a:cs typeface="2 Nazanin" pitchFamily="2" charset="-78"/>
              </a:rPr>
              <a:t>اين</a:t>
            </a:r>
            <a:r>
              <a:rPr lang="fa-IR" sz="2400" dirty="0">
                <a:solidFill>
                  <a:schemeClr val="accent2">
                    <a:lumMod val="60000"/>
                    <a:lumOff val="40000"/>
                  </a:schemeClr>
                </a:solidFill>
                <a:cs typeface="2 Nazanin" pitchFamily="2" charset="-78"/>
              </a:rPr>
              <a:t> تعداد مول برابرحاصلضرب غلظت مولي محلول غليظ تر درحجمي است كه بايد براي رقيق كردن برداشته شود با </a:t>
            </a:r>
            <a:r>
              <a:rPr lang="fa-IR" sz="2400" dirty="0" err="1">
                <a:solidFill>
                  <a:schemeClr val="accent2">
                    <a:lumMod val="60000"/>
                    <a:lumOff val="40000"/>
                  </a:schemeClr>
                </a:solidFill>
                <a:cs typeface="2 Nazanin" pitchFamily="2" charset="-78"/>
              </a:rPr>
              <a:t>اين</a:t>
            </a:r>
            <a:r>
              <a:rPr lang="fa-IR" sz="2400" dirty="0">
                <a:solidFill>
                  <a:schemeClr val="accent2">
                    <a:lumMod val="60000"/>
                    <a:lumOff val="40000"/>
                  </a:schemeClr>
                </a:solidFill>
                <a:cs typeface="2 Nazanin" pitchFamily="2" charset="-78"/>
              </a:rPr>
              <a:t> </a:t>
            </a:r>
            <a:r>
              <a:rPr lang="fa-IR" sz="2400" dirty="0" err="1">
                <a:solidFill>
                  <a:schemeClr val="accent2">
                    <a:lumMod val="60000"/>
                    <a:lumOff val="40000"/>
                  </a:schemeClr>
                </a:solidFill>
                <a:cs typeface="2 Nazanin" pitchFamily="2" charset="-78"/>
              </a:rPr>
              <a:t>تفاسير</a:t>
            </a:r>
            <a:r>
              <a:rPr lang="fa-IR" sz="2400" dirty="0">
                <a:solidFill>
                  <a:schemeClr val="accent2">
                    <a:lumMod val="60000"/>
                    <a:lumOff val="40000"/>
                  </a:schemeClr>
                </a:solidFill>
                <a:cs typeface="2 Nazanin" pitchFamily="2" charset="-78"/>
              </a:rPr>
              <a:t> </a:t>
            </a:r>
            <a:r>
              <a:rPr lang="fa-IR" sz="2400" dirty="0" err="1">
                <a:solidFill>
                  <a:schemeClr val="accent2">
                    <a:lumMod val="60000"/>
                    <a:lumOff val="40000"/>
                  </a:schemeClr>
                </a:solidFill>
                <a:cs typeface="2 Nazanin" pitchFamily="2" charset="-78"/>
              </a:rPr>
              <a:t>داريم</a:t>
            </a:r>
            <a:r>
              <a:rPr lang="fa-IR" sz="2400" dirty="0">
                <a:solidFill>
                  <a:schemeClr val="accent2">
                    <a:lumMod val="60000"/>
                    <a:lumOff val="40000"/>
                  </a:schemeClr>
                </a:solidFill>
                <a:cs typeface="2 Nazanin" pitchFamily="2" charset="-78"/>
              </a:rPr>
              <a:t>:                                          </a:t>
            </a:r>
            <a:endParaRPr lang="en-US" sz="2400" dirty="0">
              <a:solidFill>
                <a:schemeClr val="accent2">
                  <a:lumMod val="60000"/>
                  <a:lumOff val="40000"/>
                </a:schemeClr>
              </a:solidFill>
              <a:cs typeface="2 Nazanin" pitchFamily="2" charset="-78"/>
            </a:endParaRPr>
          </a:p>
        </p:txBody>
      </p:sp>
      <p:sp>
        <p:nvSpPr>
          <p:cNvPr id="19462" name="Text Box 6"/>
          <p:cNvSpPr txBox="1">
            <a:spLocks noChangeArrowheads="1"/>
          </p:cNvSpPr>
          <p:nvPr/>
        </p:nvSpPr>
        <p:spPr bwMode="auto">
          <a:xfrm>
            <a:off x="0" y="1777999"/>
            <a:ext cx="262889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a:solidFill>
                  <a:schemeClr val="tx2"/>
                </a:solidFill>
              </a:rPr>
              <a:t>m</a:t>
            </a:r>
            <a:r>
              <a:rPr lang="en-US" sz="2000" dirty="0">
                <a:solidFill>
                  <a:schemeClr val="tx2"/>
                </a:solidFill>
              </a:rPr>
              <a:t>1</a:t>
            </a:r>
            <a:r>
              <a:rPr lang="en-US" sz="3600" dirty="0">
                <a:solidFill>
                  <a:schemeClr val="tx2"/>
                </a:solidFill>
              </a:rPr>
              <a:t>v</a:t>
            </a:r>
            <a:r>
              <a:rPr lang="en-US" sz="2000" dirty="0">
                <a:solidFill>
                  <a:schemeClr val="tx2"/>
                </a:solidFill>
              </a:rPr>
              <a:t>1</a:t>
            </a:r>
            <a:r>
              <a:rPr lang="en-US" sz="3600" dirty="0">
                <a:solidFill>
                  <a:schemeClr val="tx2"/>
                </a:solidFill>
              </a:rPr>
              <a:t>= m</a:t>
            </a:r>
            <a:r>
              <a:rPr lang="en-US" sz="2000" dirty="0">
                <a:solidFill>
                  <a:schemeClr val="tx2"/>
                </a:solidFill>
              </a:rPr>
              <a:t>2</a:t>
            </a:r>
            <a:r>
              <a:rPr lang="en-US" sz="3600" dirty="0">
                <a:solidFill>
                  <a:schemeClr val="tx2"/>
                </a:solidFill>
              </a:rPr>
              <a:t>v</a:t>
            </a:r>
            <a:r>
              <a:rPr lang="en-US" sz="2000" dirty="0">
                <a:solidFill>
                  <a:schemeClr val="tx2"/>
                </a:solidFill>
              </a:rPr>
              <a:t>2</a:t>
            </a:r>
          </a:p>
        </p:txBody>
      </p:sp>
      <p:sp>
        <p:nvSpPr>
          <p:cNvPr id="19463" name="WordArt 7"/>
          <p:cNvSpPr>
            <a:spLocks noChangeArrowheads="1" noChangeShapeType="1" noTextEdit="1"/>
          </p:cNvSpPr>
          <p:nvPr/>
        </p:nvSpPr>
        <p:spPr bwMode="auto">
          <a:xfrm>
            <a:off x="7885362" y="2419349"/>
            <a:ext cx="1035892" cy="649611"/>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2 Koodak" pitchFamily="2" charset="-78"/>
              </a:rPr>
              <a:t>مثال:</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2 Koodak" pitchFamily="2" charset="-78"/>
            </a:endParaRPr>
          </a:p>
        </p:txBody>
      </p:sp>
      <p:sp>
        <p:nvSpPr>
          <p:cNvPr id="19466" name="Text Box 10"/>
          <p:cNvSpPr txBox="1">
            <a:spLocks noChangeArrowheads="1"/>
          </p:cNvSpPr>
          <p:nvPr/>
        </p:nvSpPr>
        <p:spPr bwMode="auto">
          <a:xfrm>
            <a:off x="1880929" y="2562797"/>
            <a:ext cx="5956817" cy="461665"/>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a-IR" sz="2400" dirty="0">
                <a:cs typeface="2 Koodak" pitchFamily="2" charset="-78"/>
              </a:rPr>
              <a:t> </a:t>
            </a:r>
            <a:endParaRPr lang="en-US" sz="2400" dirty="0"/>
          </a:p>
        </p:txBody>
      </p:sp>
      <p:sp>
        <p:nvSpPr>
          <p:cNvPr id="19467" name="Text Box 11"/>
          <p:cNvSpPr txBox="1">
            <a:spLocks noChangeArrowheads="1"/>
          </p:cNvSpPr>
          <p:nvPr/>
        </p:nvSpPr>
        <p:spPr bwMode="auto">
          <a:xfrm>
            <a:off x="6181984" y="4371853"/>
            <a:ext cx="1655762" cy="45720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2400" dirty="0"/>
              <a:t>1/0</a:t>
            </a:r>
            <a:r>
              <a:rPr lang="en-US" sz="2400" dirty="0" err="1"/>
              <a:t>moL</a:t>
            </a:r>
            <a:r>
              <a:rPr lang="en-US" sz="2400" dirty="0"/>
              <a:t>/Lit</a:t>
            </a:r>
          </a:p>
        </p:txBody>
      </p:sp>
      <p:sp>
        <p:nvSpPr>
          <p:cNvPr id="19469" name="WordArt 13"/>
          <p:cNvSpPr>
            <a:spLocks noChangeArrowheads="1" noChangeShapeType="1" noTextEdit="1"/>
          </p:cNvSpPr>
          <p:nvPr/>
        </p:nvSpPr>
        <p:spPr bwMode="auto">
          <a:xfrm>
            <a:off x="7885363" y="4308474"/>
            <a:ext cx="1035892" cy="488951"/>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2 Koodak" pitchFamily="2" charset="-78"/>
              </a:rPr>
              <a:t>جواب:</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2 Koodak" pitchFamily="2" charset="-78"/>
            </a:endParaRPr>
          </a:p>
        </p:txBody>
      </p:sp>
      <p:sp>
        <p:nvSpPr>
          <p:cNvPr id="19470" name="Text Box 14"/>
          <p:cNvSpPr txBox="1">
            <a:spLocks noChangeArrowheads="1"/>
          </p:cNvSpPr>
          <p:nvPr/>
        </p:nvSpPr>
        <p:spPr bwMode="auto">
          <a:xfrm>
            <a:off x="323850" y="4797425"/>
            <a:ext cx="8351838" cy="579438"/>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cs typeface="2 Koodak" pitchFamily="2" charset="-78"/>
              </a:rPr>
              <a:t>m</a:t>
            </a:r>
            <a:r>
              <a:rPr lang="en-US" sz="2000" dirty="0">
                <a:cs typeface="2 Koodak" pitchFamily="2" charset="-78"/>
              </a:rPr>
              <a:t>1</a:t>
            </a:r>
            <a:r>
              <a:rPr lang="en-US" dirty="0">
                <a:cs typeface="2 Koodak" pitchFamily="2" charset="-78"/>
              </a:rPr>
              <a:t>v</a:t>
            </a:r>
            <a:r>
              <a:rPr lang="en-US" sz="2000" dirty="0">
                <a:cs typeface="2 Koodak" pitchFamily="2" charset="-78"/>
              </a:rPr>
              <a:t>1</a:t>
            </a:r>
            <a:r>
              <a:rPr lang="en-US" dirty="0">
                <a:cs typeface="2 Koodak" pitchFamily="2" charset="-78"/>
              </a:rPr>
              <a:t>=m</a:t>
            </a:r>
            <a:r>
              <a:rPr lang="en-US" sz="2000" dirty="0">
                <a:cs typeface="2 Koodak" pitchFamily="2" charset="-78"/>
              </a:rPr>
              <a:t>2</a:t>
            </a:r>
            <a:r>
              <a:rPr lang="en-US" dirty="0">
                <a:cs typeface="2 Koodak" pitchFamily="2" charset="-78"/>
              </a:rPr>
              <a:t>v</a:t>
            </a:r>
            <a:r>
              <a:rPr lang="en-US" sz="2000" dirty="0">
                <a:cs typeface="2 Koodak" pitchFamily="2" charset="-78"/>
              </a:rPr>
              <a:t>2               </a:t>
            </a:r>
            <a:r>
              <a:rPr lang="fa-IR" sz="2400" dirty="0">
                <a:cs typeface="2 Koodak" pitchFamily="2" charset="-78"/>
              </a:rPr>
              <a:t>100</a:t>
            </a:r>
            <a:r>
              <a:rPr lang="en-US" sz="2400" dirty="0">
                <a:cs typeface="2 Koodak" pitchFamily="2" charset="-78"/>
              </a:rPr>
              <a:t>×</a:t>
            </a:r>
            <a:r>
              <a:rPr lang="fa-IR" sz="2400" dirty="0">
                <a:cs typeface="2 Koodak" pitchFamily="2" charset="-78"/>
              </a:rPr>
              <a:t>1/0</a:t>
            </a:r>
            <a:r>
              <a:rPr lang="en-US" sz="2400" dirty="0">
                <a:cs typeface="2 Koodak" pitchFamily="2" charset="-78"/>
              </a:rPr>
              <a:t>=</a:t>
            </a:r>
            <a:r>
              <a:rPr lang="fa-IR" sz="2400" dirty="0">
                <a:cs typeface="2 Koodak" pitchFamily="2" charset="-78"/>
              </a:rPr>
              <a:t>2</a:t>
            </a:r>
            <a:r>
              <a:rPr lang="en-US" sz="2400" dirty="0">
                <a:cs typeface="2 Koodak" pitchFamily="2" charset="-78"/>
              </a:rPr>
              <a:t>×</a:t>
            </a:r>
            <a:r>
              <a:rPr lang="en-US" sz="3200" dirty="0">
                <a:cs typeface="2 Koodak" pitchFamily="2" charset="-78"/>
              </a:rPr>
              <a:t>v</a:t>
            </a:r>
            <a:r>
              <a:rPr lang="en-US" sz="2000" dirty="0">
                <a:cs typeface="2 Koodak" pitchFamily="2" charset="-78"/>
              </a:rPr>
              <a:t>2=</a:t>
            </a:r>
            <a:r>
              <a:rPr lang="en-US" sz="3200" dirty="0">
                <a:cs typeface="2 Koodak" pitchFamily="2" charset="-78"/>
              </a:rPr>
              <a:t>v</a:t>
            </a:r>
            <a:r>
              <a:rPr lang="en-US" sz="2000" dirty="0">
                <a:cs typeface="2 Koodak" pitchFamily="2" charset="-78"/>
              </a:rPr>
              <a:t>2=</a:t>
            </a:r>
            <a:r>
              <a:rPr lang="fa-IR" dirty="0">
                <a:cs typeface="2 Koodak" pitchFamily="2" charset="-78"/>
              </a:rPr>
              <a:t>5</a:t>
            </a:r>
            <a:r>
              <a:rPr lang="en-US" dirty="0">
                <a:cs typeface="2 Koodak" pitchFamily="2" charset="-78"/>
              </a:rPr>
              <a:t>cc</a:t>
            </a:r>
            <a:endParaRPr lang="en-US" sz="2000" dirty="0">
              <a:cs typeface="2 Koodak" pitchFamily="2" charset="-78"/>
            </a:endParaRPr>
          </a:p>
        </p:txBody>
      </p:sp>
      <p:sp>
        <p:nvSpPr>
          <p:cNvPr id="19471" name="Line 15"/>
          <p:cNvSpPr>
            <a:spLocks noChangeShapeType="1"/>
          </p:cNvSpPr>
          <p:nvPr/>
        </p:nvSpPr>
        <p:spPr bwMode="auto">
          <a:xfrm>
            <a:off x="2339974" y="5087144"/>
            <a:ext cx="936625"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n-US"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TextBox 1">
            <a:extLst>
              <a:ext uri="{FF2B5EF4-FFF2-40B4-BE49-F238E27FC236}">
                <a16:creationId xmlns:a16="http://schemas.microsoft.com/office/drawing/2014/main" id="{673EC198-B668-4F9E-82F3-7AE0DEAA9305}"/>
              </a:ext>
            </a:extLst>
          </p:cNvPr>
          <p:cNvSpPr txBox="1"/>
          <p:nvPr/>
        </p:nvSpPr>
        <p:spPr>
          <a:xfrm>
            <a:off x="1051361" y="3075364"/>
            <a:ext cx="7880719" cy="954107"/>
          </a:xfrm>
          <a:prstGeom prst="rect">
            <a:avLst/>
          </a:prstGeom>
          <a:noFill/>
        </p:spPr>
        <p:txBody>
          <a:bodyPr wrap="square" rtlCol="0">
            <a:spAutoFit/>
          </a:bodyPr>
          <a:lstStyle/>
          <a:p>
            <a:pPr algn="r" rtl="1"/>
            <a:r>
              <a:rPr lang="fa-IR" dirty="0"/>
              <a:t>برای تهیه صد سی </a:t>
            </a:r>
            <a:r>
              <a:rPr lang="fa-IR" dirty="0" err="1"/>
              <a:t>سی</a:t>
            </a:r>
            <a:r>
              <a:rPr lang="fa-IR" dirty="0"/>
              <a:t> محلول یک </a:t>
            </a:r>
            <a:r>
              <a:rPr lang="en-US" dirty="0" err="1"/>
              <a:t>moL</a:t>
            </a:r>
            <a:r>
              <a:rPr lang="en-US" dirty="0"/>
              <a:t>/Lit</a:t>
            </a:r>
            <a:r>
              <a:rPr lang="fa-IR" dirty="0">
                <a:cs typeface="2 Koodak" pitchFamily="2" charset="-78"/>
              </a:rPr>
              <a:t> </a:t>
            </a:r>
            <a:r>
              <a:rPr lang="fa-IR" dirty="0" err="1">
                <a:cs typeface="2 Koodak" pitchFamily="2" charset="-78"/>
              </a:rPr>
              <a:t>اسيد</a:t>
            </a:r>
            <a:r>
              <a:rPr lang="fa-IR" dirty="0">
                <a:cs typeface="2 Koodak" pitchFamily="2" charset="-78"/>
              </a:rPr>
              <a:t> </a:t>
            </a:r>
            <a:r>
              <a:rPr lang="fa-IR" dirty="0" err="1">
                <a:cs typeface="2 Koodak" pitchFamily="2" charset="-78"/>
              </a:rPr>
              <a:t>كلريدريك</a:t>
            </a:r>
            <a:r>
              <a:rPr lang="fa-IR" dirty="0">
                <a:cs typeface="2 Koodak" pitchFamily="2" charset="-78"/>
              </a:rPr>
              <a:t> به چند </a:t>
            </a:r>
            <a:r>
              <a:rPr lang="fa-IR" dirty="0" err="1">
                <a:cs typeface="2 Koodak" pitchFamily="2" charset="-78"/>
              </a:rPr>
              <a:t>سي</a:t>
            </a:r>
            <a:r>
              <a:rPr lang="fa-IR" dirty="0">
                <a:cs typeface="2 Koodak" pitchFamily="2" charset="-78"/>
              </a:rPr>
              <a:t> </a:t>
            </a:r>
            <a:r>
              <a:rPr lang="fa-IR" dirty="0" err="1">
                <a:cs typeface="2 Koodak" pitchFamily="2" charset="-78"/>
              </a:rPr>
              <a:t>سي</a:t>
            </a:r>
            <a:r>
              <a:rPr lang="fa-IR" dirty="0">
                <a:cs typeface="2 Koodak" pitchFamily="2" charset="-78"/>
              </a:rPr>
              <a:t> محلول دو </a:t>
            </a:r>
            <a:r>
              <a:rPr lang="en-US" dirty="0" err="1">
                <a:cs typeface="2 Koodak" pitchFamily="2" charset="-78"/>
              </a:rPr>
              <a:t>moL</a:t>
            </a:r>
            <a:r>
              <a:rPr lang="en-US" dirty="0">
                <a:cs typeface="2 Koodak" pitchFamily="2" charset="-78"/>
              </a:rPr>
              <a:t>/Lit</a:t>
            </a:r>
            <a:r>
              <a:rPr lang="fa-IR" dirty="0">
                <a:cs typeface="2 Koodak" pitchFamily="2" charset="-78"/>
              </a:rPr>
              <a:t> نیاز داریم؟</a:t>
            </a:r>
            <a:endParaRPr lang="en-US" dirty="0">
              <a:cs typeface="2 Koodak" pitchFamily="2" charset="-78"/>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460"/>
                                        </p:tgtEl>
                                        <p:attrNameLst>
                                          <p:attrName>style.visibility</p:attrName>
                                        </p:attrNameLst>
                                      </p:cBhvr>
                                      <p:to>
                                        <p:strVal val="visible"/>
                                      </p:to>
                                    </p:set>
                                    <p:animEffect transition="in" filter="fade">
                                      <p:cBhvr>
                                        <p:cTn id="7" dur="2000"/>
                                        <p:tgtEl>
                                          <p:spTgt spid="19460"/>
                                        </p:tgtEl>
                                      </p:cBhvr>
                                    </p:animEffect>
                                    <p:anim calcmode="lin" valueType="num">
                                      <p:cBhvr>
                                        <p:cTn id="8" dur="2000" fill="hold"/>
                                        <p:tgtEl>
                                          <p:spTgt spid="19460"/>
                                        </p:tgtEl>
                                        <p:attrNameLst>
                                          <p:attrName>ppt_w</p:attrName>
                                        </p:attrNameLst>
                                      </p:cBhvr>
                                      <p:tavLst>
                                        <p:tav tm="0" fmla="#ppt_w*sin(2.5*pi*$)">
                                          <p:val>
                                            <p:fltVal val="0"/>
                                          </p:val>
                                        </p:tav>
                                        <p:tav tm="100000">
                                          <p:val>
                                            <p:fltVal val="1"/>
                                          </p:val>
                                        </p:tav>
                                      </p:tavLst>
                                    </p:anim>
                                    <p:anim calcmode="lin" valueType="num">
                                      <p:cBhvr>
                                        <p:cTn id="9" dur="2000" fill="hold"/>
                                        <p:tgtEl>
                                          <p:spTgt spid="19460"/>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144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19461"/>
                                        </p:tgtEl>
                                        <p:attrNameLst>
                                          <p:attrName>style.visibility</p:attrName>
                                        </p:attrNameLst>
                                      </p:cBhvr>
                                      <p:to>
                                        <p:strVal val="visible"/>
                                      </p:to>
                                    </p:set>
                                    <p:animEffect transition="in" filter="fade">
                                      <p:cBhvr>
                                        <p:cTn id="13" dur="2000"/>
                                        <p:tgtEl>
                                          <p:spTgt spid="19461"/>
                                        </p:tgtEl>
                                      </p:cBhvr>
                                    </p:animEffect>
                                    <p:anim calcmode="lin" valueType="num">
                                      <p:cBhvr>
                                        <p:cTn id="14" dur="2000" fill="hold"/>
                                        <p:tgtEl>
                                          <p:spTgt spid="19461"/>
                                        </p:tgtEl>
                                        <p:attrNameLst>
                                          <p:attrName>ppt_w</p:attrName>
                                        </p:attrNameLst>
                                      </p:cBhvr>
                                      <p:tavLst>
                                        <p:tav tm="0" fmla="#ppt_w*sin(2.5*pi*$)">
                                          <p:val>
                                            <p:fltVal val="0"/>
                                          </p:val>
                                        </p:tav>
                                        <p:tav tm="100000">
                                          <p:val>
                                            <p:fltVal val="1"/>
                                          </p:val>
                                        </p:tav>
                                      </p:tavLst>
                                    </p:anim>
                                    <p:anim calcmode="lin" valueType="num">
                                      <p:cBhvr>
                                        <p:cTn id="15" dur="2000" fill="hold"/>
                                        <p:tgtEl>
                                          <p:spTgt spid="19461"/>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3740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19462"/>
                                        </p:tgtEl>
                                        <p:attrNameLst>
                                          <p:attrName>style.visibility</p:attrName>
                                        </p:attrNameLst>
                                      </p:cBhvr>
                                      <p:to>
                                        <p:strVal val="visible"/>
                                      </p:to>
                                    </p:set>
                                    <p:animEffect transition="in" filter="fade">
                                      <p:cBhvr>
                                        <p:cTn id="19" dur="1000"/>
                                        <p:tgtEl>
                                          <p:spTgt spid="19462"/>
                                        </p:tgtEl>
                                      </p:cBhvr>
                                    </p:animEffect>
                                    <p:anim calcmode="lin" valueType="num">
                                      <p:cBhvr>
                                        <p:cTn id="20" dur="1000" fill="hold"/>
                                        <p:tgtEl>
                                          <p:spTgt spid="19462"/>
                                        </p:tgtEl>
                                        <p:attrNameLst>
                                          <p:attrName>ppt_x</p:attrName>
                                        </p:attrNameLst>
                                      </p:cBhvr>
                                      <p:tavLst>
                                        <p:tav tm="0">
                                          <p:val>
                                            <p:strVal val="#ppt_x"/>
                                          </p:val>
                                        </p:tav>
                                        <p:tav tm="100000">
                                          <p:val>
                                            <p:strVal val="#ppt_x"/>
                                          </p:val>
                                        </p:tav>
                                      </p:tavLst>
                                    </p:anim>
                                    <p:anim calcmode="lin" valueType="num">
                                      <p:cBhvr>
                                        <p:cTn id="21" dur="1000" fill="hold"/>
                                        <p:tgtEl>
                                          <p:spTgt spid="1946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8400"/>
                            </p:stCondLst>
                            <p:childTnLst>
                              <p:par>
                                <p:cTn id="23" presetID="36" presetClass="emph" presetSubtype="0" fill="hold" grpId="1" nodeType="afterEffect">
                                  <p:stCondLst>
                                    <p:cond delay="0"/>
                                  </p:stCondLst>
                                  <p:iterate type="lt">
                                    <p:tmPct val="10000"/>
                                  </p:iterate>
                                  <p:childTnLst>
                                    <p:animScale>
                                      <p:cBhvr>
                                        <p:cTn id="24" dur="250" autoRev="1" fill="hold">
                                          <p:stCondLst>
                                            <p:cond delay="0"/>
                                          </p:stCondLst>
                                        </p:cTn>
                                        <p:tgtEl>
                                          <p:spTgt spid="19462"/>
                                        </p:tgtEl>
                                      </p:cBhvr>
                                      <p:to x="80000" y="100000"/>
                                    </p:animScale>
                                    <p:anim by="(#ppt_w*0.10)" calcmode="lin" valueType="num">
                                      <p:cBhvr>
                                        <p:cTn id="25" dur="250" autoRev="1" fill="hold">
                                          <p:stCondLst>
                                            <p:cond delay="0"/>
                                          </p:stCondLst>
                                        </p:cTn>
                                        <p:tgtEl>
                                          <p:spTgt spid="19462"/>
                                        </p:tgtEl>
                                        <p:attrNameLst>
                                          <p:attrName>ppt_x</p:attrName>
                                        </p:attrNameLst>
                                      </p:cBhvr>
                                    </p:anim>
                                    <p:anim by="(-#ppt_w*0.10)" calcmode="lin" valueType="num">
                                      <p:cBhvr>
                                        <p:cTn id="26" dur="250" autoRev="1" fill="hold">
                                          <p:stCondLst>
                                            <p:cond delay="0"/>
                                          </p:stCondLst>
                                        </p:cTn>
                                        <p:tgtEl>
                                          <p:spTgt spid="19462"/>
                                        </p:tgtEl>
                                        <p:attrNameLst>
                                          <p:attrName>ppt_y</p:attrName>
                                        </p:attrNameLst>
                                      </p:cBhvr>
                                    </p:anim>
                                    <p:animRot by="-480000">
                                      <p:cBhvr>
                                        <p:cTn id="27" dur="250" autoRev="1" fill="hold">
                                          <p:stCondLst>
                                            <p:cond delay="0"/>
                                          </p:stCondLst>
                                        </p:cTn>
                                        <p:tgtEl>
                                          <p:spTgt spid="19462"/>
                                        </p:tgtEl>
                                        <p:attrNameLst>
                                          <p:attrName>r</p:attrName>
                                        </p:attrNameLst>
                                      </p:cBhvr>
                                    </p:animRot>
                                  </p:childTnLst>
                                </p:cTn>
                              </p:par>
                            </p:childTnLst>
                          </p:cTn>
                        </p:par>
                        <p:par>
                          <p:cTn id="28" fill="hold" nodeType="afterGroup">
                            <p:stCondLst>
                              <p:cond delay="39300"/>
                            </p:stCondLst>
                            <p:childTnLst>
                              <p:par>
                                <p:cTn id="29" presetID="7" presetClass="entr" presetSubtype="4" fill="hold" grpId="0" nodeType="afterEffect">
                                  <p:stCondLst>
                                    <p:cond delay="0"/>
                                  </p:stCondLst>
                                  <p:childTnLst>
                                    <p:set>
                                      <p:cBhvr>
                                        <p:cTn id="30" dur="1" fill="hold">
                                          <p:stCondLst>
                                            <p:cond delay="0"/>
                                          </p:stCondLst>
                                        </p:cTn>
                                        <p:tgtEl>
                                          <p:spTgt spid="19463"/>
                                        </p:tgtEl>
                                        <p:attrNameLst>
                                          <p:attrName>style.visibility</p:attrName>
                                        </p:attrNameLst>
                                      </p:cBhvr>
                                      <p:to>
                                        <p:strVal val="visible"/>
                                      </p:to>
                                    </p:set>
                                    <p:anim calcmode="lin" valueType="num">
                                      <p:cBhvr additive="base">
                                        <p:cTn id="31" dur="5000" fill="hold"/>
                                        <p:tgtEl>
                                          <p:spTgt spid="19463"/>
                                        </p:tgtEl>
                                        <p:attrNameLst>
                                          <p:attrName>ppt_x</p:attrName>
                                        </p:attrNameLst>
                                      </p:cBhvr>
                                      <p:tavLst>
                                        <p:tav tm="0">
                                          <p:val>
                                            <p:strVal val="#ppt_x"/>
                                          </p:val>
                                        </p:tav>
                                        <p:tav tm="100000">
                                          <p:val>
                                            <p:strVal val="#ppt_x"/>
                                          </p:val>
                                        </p:tav>
                                      </p:tavLst>
                                    </p:anim>
                                    <p:anim calcmode="lin" valueType="num">
                                      <p:cBhvr additive="base">
                                        <p:cTn id="32" dur="5000" fill="hold"/>
                                        <p:tgtEl>
                                          <p:spTgt spid="19463"/>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44300"/>
                            </p:stCondLst>
                            <p:childTnLst>
                              <p:par>
                                <p:cTn id="34" presetID="7" presetClass="exit" presetSubtype="4" fill="hold" grpId="1" nodeType="afterEffect">
                                  <p:stCondLst>
                                    <p:cond delay="0"/>
                                  </p:stCondLst>
                                  <p:childTnLst>
                                    <p:anim calcmode="lin" valueType="num">
                                      <p:cBhvr additive="base">
                                        <p:cTn id="35" dur="2000"/>
                                        <p:tgtEl>
                                          <p:spTgt spid="19463"/>
                                        </p:tgtEl>
                                        <p:attrNameLst>
                                          <p:attrName>ppt_x</p:attrName>
                                        </p:attrNameLst>
                                      </p:cBhvr>
                                      <p:tavLst>
                                        <p:tav tm="0">
                                          <p:val>
                                            <p:strVal val="ppt_x"/>
                                          </p:val>
                                        </p:tav>
                                        <p:tav tm="100000">
                                          <p:val>
                                            <p:strVal val="ppt_x"/>
                                          </p:val>
                                        </p:tav>
                                      </p:tavLst>
                                    </p:anim>
                                    <p:anim calcmode="lin" valueType="num">
                                      <p:cBhvr additive="base">
                                        <p:cTn id="36" dur="2000"/>
                                        <p:tgtEl>
                                          <p:spTgt spid="19463"/>
                                        </p:tgtEl>
                                        <p:attrNameLst>
                                          <p:attrName>ppt_y</p:attrName>
                                        </p:attrNameLst>
                                      </p:cBhvr>
                                      <p:tavLst>
                                        <p:tav tm="0">
                                          <p:val>
                                            <p:strVal val="ppt_y"/>
                                          </p:val>
                                        </p:tav>
                                        <p:tav tm="100000">
                                          <p:val>
                                            <p:strVal val="1+ppt_h/2"/>
                                          </p:val>
                                        </p:tav>
                                      </p:tavLst>
                                    </p:anim>
                                    <p:set>
                                      <p:cBhvr>
                                        <p:cTn id="37" dur="1" fill="hold">
                                          <p:stCondLst>
                                            <p:cond delay="1999"/>
                                          </p:stCondLst>
                                        </p:cTn>
                                        <p:tgtEl>
                                          <p:spTgt spid="19463"/>
                                        </p:tgtEl>
                                        <p:attrNameLst>
                                          <p:attrName>style.visibility</p:attrName>
                                        </p:attrNameLst>
                                      </p:cBhvr>
                                      <p:to>
                                        <p:strVal val="hidden"/>
                                      </p:to>
                                    </p:set>
                                  </p:childTnLst>
                                </p:cTn>
                              </p:par>
                              <p:par>
                                <p:cTn id="38" presetID="42" presetClass="entr" presetSubtype="0" fill="hold" grpId="0" nodeType="withEffect">
                                  <p:stCondLst>
                                    <p:cond delay="0"/>
                                  </p:stCondLst>
                                  <p:childTnLst>
                                    <p:set>
                                      <p:cBhvr>
                                        <p:cTn id="39" dur="1" fill="hold">
                                          <p:stCondLst>
                                            <p:cond delay="0"/>
                                          </p:stCondLst>
                                        </p:cTn>
                                        <p:tgtEl>
                                          <p:spTgt spid="19467"/>
                                        </p:tgtEl>
                                        <p:attrNameLst>
                                          <p:attrName>style.visibility</p:attrName>
                                        </p:attrNameLst>
                                      </p:cBhvr>
                                      <p:to>
                                        <p:strVal val="visible"/>
                                      </p:to>
                                    </p:set>
                                    <p:animEffect transition="in" filter="fade">
                                      <p:cBhvr>
                                        <p:cTn id="40" dur="1000"/>
                                        <p:tgtEl>
                                          <p:spTgt spid="19467"/>
                                        </p:tgtEl>
                                      </p:cBhvr>
                                    </p:animEffect>
                                    <p:anim calcmode="lin" valueType="num">
                                      <p:cBhvr>
                                        <p:cTn id="41" dur="1000" fill="hold"/>
                                        <p:tgtEl>
                                          <p:spTgt spid="19467"/>
                                        </p:tgtEl>
                                        <p:attrNameLst>
                                          <p:attrName>ppt_x</p:attrName>
                                        </p:attrNameLst>
                                      </p:cBhvr>
                                      <p:tavLst>
                                        <p:tav tm="0">
                                          <p:val>
                                            <p:strVal val="#ppt_x"/>
                                          </p:val>
                                        </p:tav>
                                        <p:tav tm="100000">
                                          <p:val>
                                            <p:strVal val="#ppt_x"/>
                                          </p:val>
                                        </p:tav>
                                      </p:tavLst>
                                    </p:anim>
                                    <p:anim calcmode="lin" valueType="num">
                                      <p:cBhvr>
                                        <p:cTn id="42" dur="1000" fill="hold"/>
                                        <p:tgtEl>
                                          <p:spTgt spid="1946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9466"/>
                                        </p:tgtEl>
                                        <p:attrNameLst>
                                          <p:attrName>style.visibility</p:attrName>
                                        </p:attrNameLst>
                                      </p:cBhvr>
                                      <p:to>
                                        <p:strVal val="visible"/>
                                      </p:to>
                                    </p:set>
                                    <p:animEffect transition="in" filter="fade">
                                      <p:cBhvr>
                                        <p:cTn id="45" dur="1000"/>
                                        <p:tgtEl>
                                          <p:spTgt spid="19466"/>
                                        </p:tgtEl>
                                      </p:cBhvr>
                                    </p:animEffect>
                                    <p:anim calcmode="lin" valueType="num">
                                      <p:cBhvr>
                                        <p:cTn id="46" dur="1000" fill="hold"/>
                                        <p:tgtEl>
                                          <p:spTgt spid="19466"/>
                                        </p:tgtEl>
                                        <p:attrNameLst>
                                          <p:attrName>ppt_x</p:attrName>
                                        </p:attrNameLst>
                                      </p:cBhvr>
                                      <p:tavLst>
                                        <p:tav tm="0">
                                          <p:val>
                                            <p:strVal val="#ppt_x"/>
                                          </p:val>
                                        </p:tav>
                                        <p:tav tm="100000">
                                          <p:val>
                                            <p:strVal val="#ppt_x"/>
                                          </p:val>
                                        </p:tav>
                                      </p:tavLst>
                                    </p:anim>
                                    <p:anim calcmode="lin" valueType="num">
                                      <p:cBhvr>
                                        <p:cTn id="47" dur="1000" fill="hold"/>
                                        <p:tgtEl>
                                          <p:spTgt spid="19466"/>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46300"/>
                            </p:stCondLst>
                            <p:childTnLst>
                              <p:par>
                                <p:cTn id="49" presetID="26" presetClass="entr" presetSubtype="0" fill="hold" grpId="0" nodeType="afterEffect">
                                  <p:stCondLst>
                                    <p:cond delay="0"/>
                                  </p:stCondLst>
                                  <p:childTnLst>
                                    <p:set>
                                      <p:cBhvr>
                                        <p:cTn id="50" dur="1" fill="hold">
                                          <p:stCondLst>
                                            <p:cond delay="0"/>
                                          </p:stCondLst>
                                        </p:cTn>
                                        <p:tgtEl>
                                          <p:spTgt spid="19469"/>
                                        </p:tgtEl>
                                        <p:attrNameLst>
                                          <p:attrName>style.visibility</p:attrName>
                                        </p:attrNameLst>
                                      </p:cBhvr>
                                      <p:to>
                                        <p:strVal val="visible"/>
                                      </p:to>
                                    </p:set>
                                    <p:animEffect transition="in" filter="wipe(down)">
                                      <p:cBhvr>
                                        <p:cTn id="51" dur="580">
                                          <p:stCondLst>
                                            <p:cond delay="0"/>
                                          </p:stCondLst>
                                        </p:cTn>
                                        <p:tgtEl>
                                          <p:spTgt spid="19469"/>
                                        </p:tgtEl>
                                      </p:cBhvr>
                                    </p:animEffect>
                                    <p:anim calcmode="lin" valueType="num">
                                      <p:cBhvr>
                                        <p:cTn id="52" dur="1822" tmFilter="0,0; 0.14,0.36; 0.43,0.73; 0.71,0.91; 1.0,1.0">
                                          <p:stCondLst>
                                            <p:cond delay="0"/>
                                          </p:stCondLst>
                                        </p:cTn>
                                        <p:tgtEl>
                                          <p:spTgt spid="1946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946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946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946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9469"/>
                                        </p:tgtEl>
                                        <p:attrNameLst>
                                          <p:attrName>ppt_y</p:attrName>
                                        </p:attrNameLst>
                                      </p:cBhvr>
                                      <p:tavLst>
                                        <p:tav tm="0" fmla="#ppt_y-sin(pi*$)/81">
                                          <p:val>
                                            <p:fltVal val="0"/>
                                          </p:val>
                                        </p:tav>
                                        <p:tav tm="100000">
                                          <p:val>
                                            <p:fltVal val="1"/>
                                          </p:val>
                                        </p:tav>
                                      </p:tavLst>
                                    </p:anim>
                                    <p:animScale>
                                      <p:cBhvr>
                                        <p:cTn id="57" dur="26">
                                          <p:stCondLst>
                                            <p:cond delay="650"/>
                                          </p:stCondLst>
                                        </p:cTn>
                                        <p:tgtEl>
                                          <p:spTgt spid="19469"/>
                                        </p:tgtEl>
                                      </p:cBhvr>
                                      <p:to x="100000" y="60000"/>
                                    </p:animScale>
                                    <p:animScale>
                                      <p:cBhvr>
                                        <p:cTn id="58" dur="166" decel="50000">
                                          <p:stCondLst>
                                            <p:cond delay="676"/>
                                          </p:stCondLst>
                                        </p:cTn>
                                        <p:tgtEl>
                                          <p:spTgt spid="19469"/>
                                        </p:tgtEl>
                                      </p:cBhvr>
                                      <p:to x="100000" y="100000"/>
                                    </p:animScale>
                                    <p:animScale>
                                      <p:cBhvr>
                                        <p:cTn id="59" dur="26">
                                          <p:stCondLst>
                                            <p:cond delay="1312"/>
                                          </p:stCondLst>
                                        </p:cTn>
                                        <p:tgtEl>
                                          <p:spTgt spid="19469"/>
                                        </p:tgtEl>
                                      </p:cBhvr>
                                      <p:to x="100000" y="80000"/>
                                    </p:animScale>
                                    <p:animScale>
                                      <p:cBhvr>
                                        <p:cTn id="60" dur="166" decel="50000">
                                          <p:stCondLst>
                                            <p:cond delay="1338"/>
                                          </p:stCondLst>
                                        </p:cTn>
                                        <p:tgtEl>
                                          <p:spTgt spid="19469"/>
                                        </p:tgtEl>
                                      </p:cBhvr>
                                      <p:to x="100000" y="100000"/>
                                    </p:animScale>
                                    <p:animScale>
                                      <p:cBhvr>
                                        <p:cTn id="61" dur="26">
                                          <p:stCondLst>
                                            <p:cond delay="1642"/>
                                          </p:stCondLst>
                                        </p:cTn>
                                        <p:tgtEl>
                                          <p:spTgt spid="19469"/>
                                        </p:tgtEl>
                                      </p:cBhvr>
                                      <p:to x="100000" y="90000"/>
                                    </p:animScale>
                                    <p:animScale>
                                      <p:cBhvr>
                                        <p:cTn id="62" dur="166" decel="50000">
                                          <p:stCondLst>
                                            <p:cond delay="1668"/>
                                          </p:stCondLst>
                                        </p:cTn>
                                        <p:tgtEl>
                                          <p:spTgt spid="19469"/>
                                        </p:tgtEl>
                                      </p:cBhvr>
                                      <p:to x="100000" y="100000"/>
                                    </p:animScale>
                                    <p:animScale>
                                      <p:cBhvr>
                                        <p:cTn id="63" dur="26">
                                          <p:stCondLst>
                                            <p:cond delay="1808"/>
                                          </p:stCondLst>
                                        </p:cTn>
                                        <p:tgtEl>
                                          <p:spTgt spid="19469"/>
                                        </p:tgtEl>
                                      </p:cBhvr>
                                      <p:to x="100000" y="95000"/>
                                    </p:animScale>
                                    <p:animScale>
                                      <p:cBhvr>
                                        <p:cTn id="64" dur="166" decel="50000">
                                          <p:stCondLst>
                                            <p:cond delay="1834"/>
                                          </p:stCondLst>
                                        </p:cTn>
                                        <p:tgtEl>
                                          <p:spTgt spid="19469"/>
                                        </p:tgtEl>
                                      </p:cBhvr>
                                      <p:to x="100000" y="100000"/>
                                    </p:animScale>
                                  </p:childTnLst>
                                </p:cTn>
                              </p:par>
                            </p:childTnLst>
                          </p:cTn>
                        </p:par>
                        <p:par>
                          <p:cTn id="65" fill="hold" nodeType="afterGroup">
                            <p:stCondLst>
                              <p:cond delay="48300"/>
                            </p:stCondLst>
                            <p:childTnLst>
                              <p:par>
                                <p:cTn id="66" presetID="11" presetClass="exit" presetSubtype="0" fill="hold" grpId="1" nodeType="afterEffect">
                                  <p:stCondLst>
                                    <p:cond delay="0"/>
                                  </p:stCondLst>
                                  <p:childTnLst>
                                    <p:anim calcmode="discrete" valueType="str">
                                      <p:cBhvr>
                                        <p:cTn id="67" dur="1000"/>
                                        <p:tgtEl>
                                          <p:spTgt spid="19469"/>
                                        </p:tgtEl>
                                        <p:attrNameLst>
                                          <p:attrName>style.visibility</p:attrName>
                                        </p:attrNameLst>
                                      </p:cBhvr>
                                      <p:tavLst>
                                        <p:tav tm="0">
                                          <p:val>
                                            <p:strVal val="hidden"/>
                                          </p:val>
                                        </p:tav>
                                        <p:tav tm="50000">
                                          <p:val>
                                            <p:strVal val="visible"/>
                                          </p:val>
                                        </p:tav>
                                      </p:tavLst>
                                    </p:anim>
                                    <p:set>
                                      <p:cBhvr>
                                        <p:cTn id="68" dur="1" fill="hold">
                                          <p:stCondLst>
                                            <p:cond delay="999"/>
                                          </p:stCondLst>
                                        </p:cTn>
                                        <p:tgtEl>
                                          <p:spTgt spid="19469"/>
                                        </p:tgtEl>
                                        <p:attrNameLst>
                                          <p:attrName>style.visibility</p:attrName>
                                        </p:attrNameLst>
                                      </p:cBhvr>
                                      <p:to>
                                        <p:strVal val="hidden"/>
                                      </p:to>
                                    </p:set>
                                  </p:childTnLst>
                                </p:cTn>
                              </p:par>
                              <p:par>
                                <p:cTn id="69" presetID="55" presetClass="entr" presetSubtype="0" fill="hold" grpId="0" nodeType="withEffect">
                                  <p:stCondLst>
                                    <p:cond delay="0"/>
                                  </p:stCondLst>
                                  <p:childTnLst>
                                    <p:set>
                                      <p:cBhvr>
                                        <p:cTn id="70" dur="1" fill="hold">
                                          <p:stCondLst>
                                            <p:cond delay="0"/>
                                          </p:stCondLst>
                                        </p:cTn>
                                        <p:tgtEl>
                                          <p:spTgt spid="19471"/>
                                        </p:tgtEl>
                                        <p:attrNameLst>
                                          <p:attrName>style.visibility</p:attrName>
                                        </p:attrNameLst>
                                      </p:cBhvr>
                                      <p:to>
                                        <p:strVal val="visible"/>
                                      </p:to>
                                    </p:set>
                                    <p:anim calcmode="lin" valueType="num">
                                      <p:cBhvr>
                                        <p:cTn id="71" dur="1000" fill="hold"/>
                                        <p:tgtEl>
                                          <p:spTgt spid="19471"/>
                                        </p:tgtEl>
                                        <p:attrNameLst>
                                          <p:attrName>ppt_w</p:attrName>
                                        </p:attrNameLst>
                                      </p:cBhvr>
                                      <p:tavLst>
                                        <p:tav tm="0">
                                          <p:val>
                                            <p:strVal val="#ppt_w*0.70"/>
                                          </p:val>
                                        </p:tav>
                                        <p:tav tm="100000">
                                          <p:val>
                                            <p:strVal val="#ppt_w"/>
                                          </p:val>
                                        </p:tav>
                                      </p:tavLst>
                                    </p:anim>
                                    <p:anim calcmode="lin" valueType="num">
                                      <p:cBhvr>
                                        <p:cTn id="72" dur="1000" fill="hold"/>
                                        <p:tgtEl>
                                          <p:spTgt spid="19471"/>
                                        </p:tgtEl>
                                        <p:attrNameLst>
                                          <p:attrName>ppt_h</p:attrName>
                                        </p:attrNameLst>
                                      </p:cBhvr>
                                      <p:tavLst>
                                        <p:tav tm="0">
                                          <p:val>
                                            <p:strVal val="#ppt_h"/>
                                          </p:val>
                                        </p:tav>
                                        <p:tav tm="100000">
                                          <p:val>
                                            <p:strVal val="#ppt_h"/>
                                          </p:val>
                                        </p:tav>
                                      </p:tavLst>
                                    </p:anim>
                                    <p:animEffect transition="in" filter="fade">
                                      <p:cBhvr>
                                        <p:cTn id="73" dur="1000"/>
                                        <p:tgtEl>
                                          <p:spTgt spid="19471"/>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19470"/>
                                        </p:tgtEl>
                                        <p:attrNameLst>
                                          <p:attrName>style.visibility</p:attrName>
                                        </p:attrNameLst>
                                      </p:cBhvr>
                                      <p:to>
                                        <p:strVal val="visible"/>
                                      </p:to>
                                    </p:set>
                                    <p:anim calcmode="lin" valueType="num">
                                      <p:cBhvr>
                                        <p:cTn id="76" dur="1000" fill="hold"/>
                                        <p:tgtEl>
                                          <p:spTgt spid="19470"/>
                                        </p:tgtEl>
                                        <p:attrNameLst>
                                          <p:attrName>ppt_w</p:attrName>
                                        </p:attrNameLst>
                                      </p:cBhvr>
                                      <p:tavLst>
                                        <p:tav tm="0">
                                          <p:val>
                                            <p:strVal val="#ppt_w*0.70"/>
                                          </p:val>
                                        </p:tav>
                                        <p:tav tm="100000">
                                          <p:val>
                                            <p:strVal val="#ppt_w"/>
                                          </p:val>
                                        </p:tav>
                                      </p:tavLst>
                                    </p:anim>
                                    <p:anim calcmode="lin" valueType="num">
                                      <p:cBhvr>
                                        <p:cTn id="77" dur="1000" fill="hold"/>
                                        <p:tgtEl>
                                          <p:spTgt spid="19470"/>
                                        </p:tgtEl>
                                        <p:attrNameLst>
                                          <p:attrName>ppt_h</p:attrName>
                                        </p:attrNameLst>
                                      </p:cBhvr>
                                      <p:tavLst>
                                        <p:tav tm="0">
                                          <p:val>
                                            <p:strVal val="#ppt_h"/>
                                          </p:val>
                                        </p:tav>
                                        <p:tav tm="100000">
                                          <p:val>
                                            <p:strVal val="#ppt_h"/>
                                          </p:val>
                                        </p:tav>
                                      </p:tavLst>
                                    </p:anim>
                                    <p:animEffect transition="in" filter="fade">
                                      <p:cBhvr>
                                        <p:cTn id="78" dur="1000"/>
                                        <p:tgtEl>
                                          <p:spTgt spid="19470"/>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2" nodeType="clickEffect">
                                  <p:stCondLst>
                                    <p:cond delay="0"/>
                                  </p:stCondLst>
                                  <p:childTnLst>
                                    <p:set>
                                      <p:cBhvr>
                                        <p:cTn id="82" dur="1" fill="hold">
                                          <p:stCondLst>
                                            <p:cond delay="0"/>
                                          </p:stCondLst>
                                        </p:cTn>
                                        <p:tgtEl>
                                          <p:spTgt spid="19463"/>
                                        </p:tgtEl>
                                        <p:attrNameLst>
                                          <p:attrName>style.visibility</p:attrName>
                                        </p:attrNameLst>
                                      </p:cBhvr>
                                      <p:to>
                                        <p:strVal val="visible"/>
                                      </p:to>
                                    </p:set>
                                    <p:animEffect transition="in" filter="circle(in)">
                                      <p:cBhvr>
                                        <p:cTn id="83" dur="2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19462" grpId="1"/>
      <p:bldP spid="19463" grpId="0" animBg="1"/>
      <p:bldP spid="19463" grpId="1" animBg="1"/>
      <p:bldP spid="19463" grpId="2"/>
      <p:bldP spid="19466" grpId="0"/>
      <p:bldP spid="19467" grpId="0"/>
      <p:bldP spid="19469" grpId="0" animBg="1"/>
      <p:bldP spid="19469" grpId="1" animBg="1"/>
      <p:bldP spid="19470" grpId="0"/>
      <p:bldP spid="194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763713" y="3789363"/>
            <a:ext cx="1368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483" name="Text Box 3"/>
          <p:cNvSpPr txBox="1">
            <a:spLocks noChangeArrowheads="1"/>
          </p:cNvSpPr>
          <p:nvPr/>
        </p:nvSpPr>
        <p:spPr bwMode="auto">
          <a:xfrm>
            <a:off x="3635375" y="5229225"/>
            <a:ext cx="122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sp>
        <p:nvSpPr>
          <p:cNvPr id="20484" name="WordArt 4"/>
          <p:cNvSpPr>
            <a:spLocks noChangeArrowheads="1" noChangeShapeType="1" noTextEdit="1"/>
          </p:cNvSpPr>
          <p:nvPr/>
        </p:nvSpPr>
        <p:spPr bwMode="auto">
          <a:xfrm>
            <a:off x="2484438" y="188913"/>
            <a:ext cx="4030662" cy="476250"/>
          </a:xfrm>
          <a:prstGeom prst="rect">
            <a:avLst/>
          </a:prstGeom>
        </p:spPr>
        <p:txBody>
          <a:bodyPr wrap="none" fromWordArt="1">
            <a:prstTxWarp prst="textPlain">
              <a:avLst>
                <a:gd name="adj" fmla="val 50000"/>
              </a:avLst>
            </a:prstTxWarp>
          </a:bodyPr>
          <a:lstStyle/>
          <a:p>
            <a:pPr algn="ctr"/>
            <a:r>
              <a:rPr lang="en-US" sz="4000" b="1" kern="10" dirty="0">
                <a:ln w="19050">
                  <a:solidFill>
                    <a:srgbClr val="FFFF00"/>
                  </a:solidFill>
                  <a:round/>
                  <a:headEnd/>
                  <a:tailEnd/>
                </a:ln>
                <a:solidFill>
                  <a:srgbClr val="FFFF00"/>
                </a:solidFill>
                <a:effectLst>
                  <a:outerShdw dist="35921" dir="2700000" algn="ctr" rotWithShape="0">
                    <a:srgbClr val="990000"/>
                  </a:outerShdw>
                </a:effectLst>
                <a:latin typeface="Gabriola" pitchFamily="82" charset="0"/>
              </a:rPr>
              <a:t>M1V1=M2V2</a:t>
            </a:r>
          </a:p>
        </p:txBody>
      </p:sp>
      <p:sp>
        <p:nvSpPr>
          <p:cNvPr id="20485" name="AutoShape 5"/>
          <p:cNvSpPr>
            <a:spLocks/>
          </p:cNvSpPr>
          <p:nvPr/>
        </p:nvSpPr>
        <p:spPr bwMode="auto">
          <a:xfrm>
            <a:off x="395288" y="1412875"/>
            <a:ext cx="1152525" cy="5256213"/>
          </a:xfrm>
          <a:prstGeom prst="leftBrace">
            <a:avLst>
              <a:gd name="adj1" fmla="val 38005"/>
              <a:gd name="adj2" fmla="val 50014"/>
            </a:avLst>
          </a:prstGeom>
          <a:noFill/>
          <a:ln w="57150">
            <a:solidFill>
              <a:schemeClr val="accent1"/>
            </a:solidFill>
            <a:round/>
            <a:headEnd/>
            <a:tailEnd/>
          </a:ln>
          <a:effectLst/>
          <a:extLst>
            <a:ext uri="{909E8E84-426E-40DD-AFC4-6F175D3DCCD1}">
              <a14:hiddenFill xmlns:a14="http://schemas.microsoft.com/office/drawing/2010/main">
                <a:solidFill>
                  <a:srgbClr val="00FF00">
                    <a:alpha val="600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486" name="WordArt 6"/>
          <p:cNvSpPr>
            <a:spLocks noChangeArrowheads="1" noChangeShapeType="1" noTextEdit="1"/>
          </p:cNvSpPr>
          <p:nvPr/>
        </p:nvSpPr>
        <p:spPr bwMode="auto">
          <a:xfrm>
            <a:off x="1403350" y="1628775"/>
            <a:ext cx="647700" cy="469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M1</a:t>
            </a:r>
          </a:p>
        </p:txBody>
      </p:sp>
      <p:sp>
        <p:nvSpPr>
          <p:cNvPr id="20487" name="Line 7"/>
          <p:cNvSpPr>
            <a:spLocks noChangeShapeType="1"/>
          </p:cNvSpPr>
          <p:nvPr/>
        </p:nvSpPr>
        <p:spPr bwMode="auto">
          <a:xfrm>
            <a:off x="2268538" y="1989138"/>
            <a:ext cx="1295400"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p>
        </p:txBody>
      </p:sp>
      <p:sp>
        <p:nvSpPr>
          <p:cNvPr id="20488" name="WordArt 8"/>
          <p:cNvSpPr>
            <a:spLocks noChangeArrowheads="1" noChangeShapeType="1" noTextEdit="1"/>
          </p:cNvSpPr>
          <p:nvPr/>
        </p:nvSpPr>
        <p:spPr bwMode="auto">
          <a:xfrm>
            <a:off x="3924300" y="1628775"/>
            <a:ext cx="37052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fa-IR" sz="36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mpact"/>
                <a:cs typeface="2 Koodak" pitchFamily="2" charset="-78"/>
              </a:rPr>
              <a:t>غلظت مولي محلول رقيق</a:t>
            </a:r>
            <a:endParaRPr lang="en-US" sz="36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mpact"/>
              <a:cs typeface="2 Koodak" pitchFamily="2" charset="-78"/>
            </a:endParaRPr>
          </a:p>
        </p:txBody>
      </p:sp>
      <p:sp>
        <p:nvSpPr>
          <p:cNvPr id="20489" name="WordArt 9"/>
          <p:cNvSpPr>
            <a:spLocks noChangeArrowheads="1" noChangeShapeType="1" noTextEdit="1"/>
          </p:cNvSpPr>
          <p:nvPr/>
        </p:nvSpPr>
        <p:spPr bwMode="auto">
          <a:xfrm>
            <a:off x="1403350" y="2492375"/>
            <a:ext cx="576263" cy="542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V1</a:t>
            </a:r>
          </a:p>
        </p:txBody>
      </p:sp>
      <p:sp>
        <p:nvSpPr>
          <p:cNvPr id="20490" name="Line 10"/>
          <p:cNvSpPr>
            <a:spLocks noChangeShapeType="1"/>
          </p:cNvSpPr>
          <p:nvPr/>
        </p:nvSpPr>
        <p:spPr bwMode="auto">
          <a:xfrm flipV="1">
            <a:off x="2268538" y="2763837"/>
            <a:ext cx="1295400" cy="17463"/>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wrap="square">
            <a:spAutoFit/>
          </a:bodyPr>
          <a:lstStyle/>
          <a:p>
            <a:endParaRPr lang="en-US"/>
          </a:p>
        </p:txBody>
      </p:sp>
      <p:sp>
        <p:nvSpPr>
          <p:cNvPr id="20491" name="WordArt 11"/>
          <p:cNvSpPr>
            <a:spLocks noChangeArrowheads="1" noChangeShapeType="1" noTextEdit="1"/>
          </p:cNvSpPr>
          <p:nvPr/>
        </p:nvSpPr>
        <p:spPr bwMode="auto">
          <a:xfrm>
            <a:off x="4932363" y="2420938"/>
            <a:ext cx="254317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scene3d>
              <a:camera prst="orthographicFront"/>
              <a:lightRig rig="soft" dir="t">
                <a:rot lat="0" lon="0" rev="10800000"/>
              </a:lightRig>
            </a:scene3d>
            <a:sp3d>
              <a:bevelT w="27940" h="12700"/>
              <a:contourClr>
                <a:srgbClr val="DDDDDD"/>
              </a:contourClr>
            </a:sp3d>
          </a:bodyPr>
          <a:lstStyle/>
          <a:p>
            <a:pPr algn="ctr" rtl="1"/>
            <a:r>
              <a:rPr lang="fa-IR" sz="3600" b="1" kern="10" spc="150" dirty="0">
                <a:ln w="11430"/>
                <a:solidFill>
                  <a:srgbClr val="F8F8F8"/>
                </a:solidFill>
                <a:effectLst>
                  <a:outerShdw blurRad="25400" algn="tl" rotWithShape="0">
                    <a:srgbClr val="000000">
                      <a:alpha val="43000"/>
                    </a:srgbClr>
                  </a:outerShdw>
                </a:effectLst>
                <a:latin typeface="Impact"/>
                <a:cs typeface="2 Koodak" pitchFamily="2" charset="-78"/>
              </a:rPr>
              <a:t>حجم محلول رقيق</a:t>
            </a:r>
            <a:endParaRPr lang="en-US" sz="3600" b="1" kern="10" spc="150" dirty="0">
              <a:ln w="11430"/>
              <a:solidFill>
                <a:srgbClr val="F8F8F8"/>
              </a:solidFill>
              <a:effectLst>
                <a:outerShdw blurRad="25400" algn="tl" rotWithShape="0">
                  <a:srgbClr val="000000">
                    <a:alpha val="43000"/>
                  </a:srgbClr>
                </a:outerShdw>
              </a:effectLst>
              <a:latin typeface="Impact"/>
              <a:cs typeface="2 Koodak" pitchFamily="2" charset="-78"/>
            </a:endParaRPr>
          </a:p>
        </p:txBody>
      </p:sp>
      <p:sp>
        <p:nvSpPr>
          <p:cNvPr id="20492" name="WordArt 12"/>
          <p:cNvSpPr>
            <a:spLocks noChangeArrowheads="1" noChangeShapeType="1" noTextEdit="1"/>
          </p:cNvSpPr>
          <p:nvPr/>
        </p:nvSpPr>
        <p:spPr bwMode="auto">
          <a:xfrm>
            <a:off x="1331913" y="4221163"/>
            <a:ext cx="649287" cy="5048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M2</a:t>
            </a:r>
          </a:p>
        </p:txBody>
      </p:sp>
      <p:sp>
        <p:nvSpPr>
          <p:cNvPr id="20493" name="Line 13"/>
          <p:cNvSpPr>
            <a:spLocks noChangeShapeType="1"/>
          </p:cNvSpPr>
          <p:nvPr/>
        </p:nvSpPr>
        <p:spPr bwMode="auto">
          <a:xfrm>
            <a:off x="2195513" y="4508500"/>
            <a:ext cx="1223962"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p>
        </p:txBody>
      </p:sp>
      <p:sp>
        <p:nvSpPr>
          <p:cNvPr id="20494" name="WordArt 14"/>
          <p:cNvSpPr>
            <a:spLocks noChangeArrowheads="1" noChangeShapeType="1" noTextEdit="1"/>
          </p:cNvSpPr>
          <p:nvPr/>
        </p:nvSpPr>
        <p:spPr bwMode="auto">
          <a:xfrm>
            <a:off x="1331913" y="5373688"/>
            <a:ext cx="647700" cy="5048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V2</a:t>
            </a:r>
          </a:p>
        </p:txBody>
      </p:sp>
      <p:sp>
        <p:nvSpPr>
          <p:cNvPr id="20495" name="Line 15"/>
          <p:cNvSpPr>
            <a:spLocks noChangeShapeType="1"/>
          </p:cNvSpPr>
          <p:nvPr/>
        </p:nvSpPr>
        <p:spPr bwMode="auto">
          <a:xfrm>
            <a:off x="2124075" y="5734050"/>
            <a:ext cx="1295400"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spAutoFit/>
          </a:bodyPr>
          <a:lstStyle/>
          <a:p>
            <a:endParaRPr lang="en-US"/>
          </a:p>
        </p:txBody>
      </p:sp>
      <p:sp>
        <p:nvSpPr>
          <p:cNvPr id="20496" name="WordArt 16"/>
          <p:cNvSpPr>
            <a:spLocks noChangeArrowheads="1" noChangeShapeType="1" noTextEdit="1"/>
          </p:cNvSpPr>
          <p:nvPr/>
        </p:nvSpPr>
        <p:spPr bwMode="auto">
          <a:xfrm>
            <a:off x="4067175" y="4149725"/>
            <a:ext cx="369570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fa-IR" sz="36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mpact"/>
                <a:cs typeface="2 Koodak" pitchFamily="2" charset="-78"/>
              </a:rPr>
              <a:t>غلظت مولي محلول غليظ</a:t>
            </a:r>
            <a:endParaRPr lang="en-US" sz="36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Impact"/>
              <a:cs typeface="2 Koodak" pitchFamily="2" charset="-78"/>
            </a:endParaRPr>
          </a:p>
        </p:txBody>
      </p:sp>
      <p:sp>
        <p:nvSpPr>
          <p:cNvPr id="20497" name="WordArt 17"/>
          <p:cNvSpPr>
            <a:spLocks noChangeArrowheads="1" noChangeShapeType="1" noTextEdit="1"/>
          </p:cNvSpPr>
          <p:nvPr/>
        </p:nvSpPr>
        <p:spPr bwMode="auto">
          <a:xfrm>
            <a:off x="5174326" y="5300663"/>
            <a:ext cx="25336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scene3d>
              <a:camera prst="orthographicFront"/>
              <a:lightRig rig="soft" dir="t">
                <a:rot lat="0" lon="0" rev="10800000"/>
              </a:lightRig>
            </a:scene3d>
            <a:sp3d>
              <a:bevelT w="27940" h="12700"/>
              <a:contourClr>
                <a:srgbClr val="DDDDDD"/>
              </a:contourClr>
            </a:sp3d>
          </a:bodyPr>
          <a:lstStyle/>
          <a:p>
            <a:pPr algn="ctr" rtl="1"/>
            <a:r>
              <a:rPr lang="fa-IR" sz="3600" b="1" kern="10" spc="150" dirty="0">
                <a:ln w="11430"/>
                <a:solidFill>
                  <a:srgbClr val="F8F8F8"/>
                </a:solidFill>
                <a:effectLst>
                  <a:outerShdw blurRad="25400" algn="tl" rotWithShape="0">
                    <a:srgbClr val="000000">
                      <a:alpha val="43000"/>
                    </a:srgbClr>
                  </a:outerShdw>
                </a:effectLst>
                <a:latin typeface="Impact"/>
                <a:cs typeface="2 Koodak" pitchFamily="2" charset="-78"/>
              </a:rPr>
              <a:t>حجم محلول غليظ</a:t>
            </a:r>
            <a:endParaRPr lang="en-US" sz="3600" b="1" kern="10" spc="150" dirty="0">
              <a:ln w="11430"/>
              <a:solidFill>
                <a:srgbClr val="F8F8F8"/>
              </a:solidFill>
              <a:effectLst>
                <a:outerShdw blurRad="25400" algn="tl" rotWithShape="0">
                  <a:srgbClr val="000000">
                    <a:alpha val="43000"/>
                  </a:srgbClr>
                </a:outerShdw>
              </a:effectLst>
              <a:latin typeface="Impact"/>
              <a:cs typeface="2 Koodak" pitchFamily="2" charset="-78"/>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2000" fill="hold"/>
                                        <p:tgtEl>
                                          <p:spTgt spid="20484"/>
                                        </p:tgtEl>
                                        <p:attrNameLst>
                                          <p:attrName>ppt_x</p:attrName>
                                        </p:attrNameLst>
                                      </p:cBhvr>
                                      <p:tavLst>
                                        <p:tav tm="0">
                                          <p:val>
                                            <p:strVal val="#ppt_x"/>
                                          </p:val>
                                        </p:tav>
                                        <p:tav tm="100000">
                                          <p:val>
                                            <p:strVal val="#ppt_x"/>
                                          </p:val>
                                        </p:tav>
                                      </p:tavLst>
                                    </p:anim>
                                    <p:anim calcmode="lin" valueType="num">
                                      <p:cBhvr additive="base">
                                        <p:cTn id="8" dur="2000" fill="hold"/>
                                        <p:tgtEl>
                                          <p:spTgt spid="2048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6" presetClass="emph" presetSubtype="0" fill="hold" grpId="1" nodeType="afterEffect">
                                  <p:stCondLst>
                                    <p:cond delay="0"/>
                                  </p:stCondLst>
                                  <p:childTnLst>
                                    <p:animEffect transition="out" filter="fade">
                                      <p:cBhvr>
                                        <p:cTn id="11" dur="1000" tmFilter="0, 0; .2, .5; .8, .5; 1, 0"/>
                                        <p:tgtEl>
                                          <p:spTgt spid="20484"/>
                                        </p:tgtEl>
                                      </p:cBhvr>
                                    </p:animEffect>
                                    <p:animScale>
                                      <p:cBhvr>
                                        <p:cTn id="12" dur="500" autoRev="1" fill="hold"/>
                                        <p:tgtEl>
                                          <p:spTgt spid="20484"/>
                                        </p:tgtEl>
                                      </p:cBhvr>
                                      <p:by x="105000" y="105000"/>
                                    </p:animScale>
                                  </p:childTnLst>
                                </p:cTn>
                              </p:par>
                            </p:childTnLst>
                          </p:cTn>
                        </p:par>
                        <p:par>
                          <p:cTn id="13" fill="hold" nodeType="afterGroup">
                            <p:stCondLst>
                              <p:cond delay="3000"/>
                            </p:stCondLst>
                            <p:childTnLst>
                              <p:par>
                                <p:cTn id="14" presetID="47" presetClass="entr" presetSubtype="0" fill="hold" grpId="0" nodeType="afterEffect">
                                  <p:stCondLst>
                                    <p:cond delay="0"/>
                                  </p:stCondLst>
                                  <p:childTnLst>
                                    <p:set>
                                      <p:cBhvr>
                                        <p:cTn id="15" dur="1" fill="hold">
                                          <p:stCondLst>
                                            <p:cond delay="0"/>
                                          </p:stCondLst>
                                        </p:cTn>
                                        <p:tgtEl>
                                          <p:spTgt spid="20485"/>
                                        </p:tgtEl>
                                        <p:attrNameLst>
                                          <p:attrName>style.visibility</p:attrName>
                                        </p:attrNameLst>
                                      </p:cBhvr>
                                      <p:to>
                                        <p:strVal val="visible"/>
                                      </p:to>
                                    </p:set>
                                    <p:animEffect transition="in" filter="fade">
                                      <p:cBhvr>
                                        <p:cTn id="16" dur="1000"/>
                                        <p:tgtEl>
                                          <p:spTgt spid="20485"/>
                                        </p:tgtEl>
                                      </p:cBhvr>
                                    </p:animEffect>
                                    <p:anim calcmode="lin" valueType="num">
                                      <p:cBhvr>
                                        <p:cTn id="17" dur="1000" fill="hold"/>
                                        <p:tgtEl>
                                          <p:spTgt spid="20485"/>
                                        </p:tgtEl>
                                        <p:attrNameLst>
                                          <p:attrName>ppt_x</p:attrName>
                                        </p:attrNameLst>
                                      </p:cBhvr>
                                      <p:tavLst>
                                        <p:tav tm="0">
                                          <p:val>
                                            <p:strVal val="#ppt_x"/>
                                          </p:val>
                                        </p:tav>
                                        <p:tav tm="100000">
                                          <p:val>
                                            <p:strVal val="#ppt_x"/>
                                          </p:val>
                                        </p:tav>
                                      </p:tavLst>
                                    </p:anim>
                                    <p:anim calcmode="lin" valueType="num">
                                      <p:cBhvr>
                                        <p:cTn id="18" dur="1000" fill="hold"/>
                                        <p:tgtEl>
                                          <p:spTgt spid="20485"/>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4000"/>
                            </p:stCondLst>
                            <p:childTnLst>
                              <p:par>
                                <p:cTn id="20" presetID="10" presetClass="entr" presetSubtype="0" fill="hold" grpId="0" nodeType="afterEffect">
                                  <p:stCondLst>
                                    <p:cond delay="0"/>
                                  </p:stCondLst>
                                  <p:childTnLst>
                                    <p:set>
                                      <p:cBhvr>
                                        <p:cTn id="21" dur="1" fill="hold">
                                          <p:stCondLst>
                                            <p:cond delay="0"/>
                                          </p:stCondLst>
                                        </p:cTn>
                                        <p:tgtEl>
                                          <p:spTgt spid="20486"/>
                                        </p:tgtEl>
                                        <p:attrNameLst>
                                          <p:attrName>style.visibility</p:attrName>
                                        </p:attrNameLst>
                                      </p:cBhvr>
                                      <p:to>
                                        <p:strVal val="visible"/>
                                      </p:to>
                                    </p:set>
                                    <p:animEffect transition="in" filter="fade">
                                      <p:cBhvr>
                                        <p:cTn id="22" dur="2000"/>
                                        <p:tgtEl>
                                          <p:spTgt spid="20486"/>
                                        </p:tgtEl>
                                      </p:cBhvr>
                                    </p:animEffect>
                                  </p:childTnLst>
                                </p:cTn>
                              </p:par>
                            </p:childTnLst>
                          </p:cTn>
                        </p:par>
                        <p:par>
                          <p:cTn id="23" fill="hold" nodeType="afterGroup">
                            <p:stCondLst>
                              <p:cond delay="6000"/>
                            </p:stCondLst>
                            <p:childTnLst>
                              <p:par>
                                <p:cTn id="24" presetID="35" presetClass="emph" presetSubtype="0" fill="hold" grpId="1" nodeType="afterEffect">
                                  <p:stCondLst>
                                    <p:cond delay="0"/>
                                  </p:stCondLst>
                                  <p:childTnLst>
                                    <p:anim calcmode="discrete" valueType="str">
                                      <p:cBhvr>
                                        <p:cTn id="25" dur="2000" fill="hold"/>
                                        <p:tgtEl>
                                          <p:spTgt spid="20486"/>
                                        </p:tgtEl>
                                        <p:attrNameLst>
                                          <p:attrName>style.visibility</p:attrName>
                                        </p:attrNameLst>
                                      </p:cBhvr>
                                      <p:tavLst>
                                        <p:tav tm="0">
                                          <p:val>
                                            <p:strVal val="hidden"/>
                                          </p:val>
                                        </p:tav>
                                        <p:tav tm="50000">
                                          <p:val>
                                            <p:strVal val="visible"/>
                                          </p:val>
                                        </p:tav>
                                      </p:tavLst>
                                    </p:anim>
                                  </p:childTnLst>
                                </p:cTn>
                              </p:par>
                            </p:childTnLst>
                          </p:cTn>
                        </p:par>
                        <p:par>
                          <p:cTn id="26" fill="hold" nodeType="afterGroup">
                            <p:stCondLst>
                              <p:cond delay="8000"/>
                            </p:stCondLst>
                            <p:childTnLst>
                              <p:par>
                                <p:cTn id="27" presetID="18" presetClass="entr" presetSubtype="12" fill="hold" grpId="0" nodeType="afterEffect">
                                  <p:stCondLst>
                                    <p:cond delay="0"/>
                                  </p:stCondLst>
                                  <p:childTnLst>
                                    <p:set>
                                      <p:cBhvr>
                                        <p:cTn id="28" dur="1" fill="hold">
                                          <p:stCondLst>
                                            <p:cond delay="0"/>
                                          </p:stCondLst>
                                        </p:cTn>
                                        <p:tgtEl>
                                          <p:spTgt spid="20487"/>
                                        </p:tgtEl>
                                        <p:attrNameLst>
                                          <p:attrName>style.visibility</p:attrName>
                                        </p:attrNameLst>
                                      </p:cBhvr>
                                      <p:to>
                                        <p:strVal val="visible"/>
                                      </p:to>
                                    </p:set>
                                    <p:animEffect transition="in" filter="strips(downLeft)">
                                      <p:cBhvr>
                                        <p:cTn id="29" dur="500"/>
                                        <p:tgtEl>
                                          <p:spTgt spid="20487"/>
                                        </p:tgtEl>
                                      </p:cBhvr>
                                    </p:animEffect>
                                  </p:childTnLst>
                                </p:cTn>
                              </p:par>
                            </p:childTnLst>
                          </p:cTn>
                        </p:par>
                        <p:par>
                          <p:cTn id="30" fill="hold" nodeType="afterGroup">
                            <p:stCondLst>
                              <p:cond delay="8500"/>
                            </p:stCondLst>
                            <p:childTnLst>
                              <p:par>
                                <p:cTn id="31" presetID="10" presetClass="entr" presetSubtype="0" fill="hold" grpId="0" nodeType="afterEffect">
                                  <p:stCondLst>
                                    <p:cond delay="0"/>
                                  </p:stCondLst>
                                  <p:childTnLst>
                                    <p:set>
                                      <p:cBhvr>
                                        <p:cTn id="32" dur="1" fill="hold">
                                          <p:stCondLst>
                                            <p:cond delay="0"/>
                                          </p:stCondLst>
                                        </p:cTn>
                                        <p:tgtEl>
                                          <p:spTgt spid="20488"/>
                                        </p:tgtEl>
                                        <p:attrNameLst>
                                          <p:attrName>style.visibility</p:attrName>
                                        </p:attrNameLst>
                                      </p:cBhvr>
                                      <p:to>
                                        <p:strVal val="visible"/>
                                      </p:to>
                                    </p:set>
                                    <p:animEffect transition="in" filter="fade">
                                      <p:cBhvr>
                                        <p:cTn id="33" dur="2000"/>
                                        <p:tgtEl>
                                          <p:spTgt spid="20488"/>
                                        </p:tgtEl>
                                      </p:cBhvr>
                                    </p:animEffect>
                                  </p:childTnLst>
                                </p:cTn>
                              </p:par>
                            </p:childTnLst>
                          </p:cTn>
                        </p:par>
                        <p:par>
                          <p:cTn id="34" fill="hold" nodeType="afterGroup">
                            <p:stCondLst>
                              <p:cond delay="10500"/>
                            </p:stCondLst>
                            <p:childTnLst>
                              <p:par>
                                <p:cTn id="35" presetID="35" presetClass="emph" presetSubtype="0" fill="hold" grpId="1" nodeType="afterEffect">
                                  <p:stCondLst>
                                    <p:cond delay="0"/>
                                  </p:stCondLst>
                                  <p:childTnLst>
                                    <p:anim calcmode="discrete" valueType="str">
                                      <p:cBhvr>
                                        <p:cTn id="36" dur="2000" fill="hold"/>
                                        <p:tgtEl>
                                          <p:spTgt spid="20488"/>
                                        </p:tgtEl>
                                        <p:attrNameLst>
                                          <p:attrName>style.visibility</p:attrName>
                                        </p:attrNameLst>
                                      </p:cBhvr>
                                      <p:tavLst>
                                        <p:tav tm="0">
                                          <p:val>
                                            <p:strVal val="hidden"/>
                                          </p:val>
                                        </p:tav>
                                        <p:tav tm="50000">
                                          <p:val>
                                            <p:strVal val="visible"/>
                                          </p:val>
                                        </p:tav>
                                      </p:tavLst>
                                    </p:anim>
                                  </p:childTnLst>
                                </p:cTn>
                              </p:par>
                            </p:childTnLst>
                          </p:cTn>
                        </p:par>
                        <p:par>
                          <p:cTn id="37" fill="hold" nodeType="afterGroup">
                            <p:stCondLst>
                              <p:cond delay="12500"/>
                            </p:stCondLst>
                            <p:childTnLst>
                              <p:par>
                                <p:cTn id="38" presetID="10" presetClass="entr" presetSubtype="0" fill="hold" grpId="0" nodeType="afterEffect">
                                  <p:stCondLst>
                                    <p:cond delay="0"/>
                                  </p:stCondLst>
                                  <p:childTnLst>
                                    <p:set>
                                      <p:cBhvr>
                                        <p:cTn id="39" dur="1" fill="hold">
                                          <p:stCondLst>
                                            <p:cond delay="0"/>
                                          </p:stCondLst>
                                        </p:cTn>
                                        <p:tgtEl>
                                          <p:spTgt spid="20489"/>
                                        </p:tgtEl>
                                        <p:attrNameLst>
                                          <p:attrName>style.visibility</p:attrName>
                                        </p:attrNameLst>
                                      </p:cBhvr>
                                      <p:to>
                                        <p:strVal val="visible"/>
                                      </p:to>
                                    </p:set>
                                    <p:animEffect transition="in" filter="fade">
                                      <p:cBhvr>
                                        <p:cTn id="40" dur="2000"/>
                                        <p:tgtEl>
                                          <p:spTgt spid="20489"/>
                                        </p:tgtEl>
                                      </p:cBhvr>
                                    </p:animEffect>
                                  </p:childTnLst>
                                </p:cTn>
                              </p:par>
                            </p:childTnLst>
                          </p:cTn>
                        </p:par>
                        <p:par>
                          <p:cTn id="41" fill="hold" nodeType="afterGroup">
                            <p:stCondLst>
                              <p:cond delay="14500"/>
                            </p:stCondLst>
                            <p:childTnLst>
                              <p:par>
                                <p:cTn id="42" presetID="35" presetClass="emph" presetSubtype="0" fill="hold" grpId="1" nodeType="afterEffect">
                                  <p:stCondLst>
                                    <p:cond delay="0"/>
                                  </p:stCondLst>
                                  <p:childTnLst>
                                    <p:anim calcmode="discrete" valueType="str">
                                      <p:cBhvr>
                                        <p:cTn id="43" dur="2000" fill="hold"/>
                                        <p:tgtEl>
                                          <p:spTgt spid="20489"/>
                                        </p:tgtEl>
                                        <p:attrNameLst>
                                          <p:attrName>style.visibility</p:attrName>
                                        </p:attrNameLst>
                                      </p:cBhvr>
                                      <p:tavLst>
                                        <p:tav tm="0">
                                          <p:val>
                                            <p:strVal val="hidden"/>
                                          </p:val>
                                        </p:tav>
                                        <p:tav tm="50000">
                                          <p:val>
                                            <p:strVal val="visible"/>
                                          </p:val>
                                        </p:tav>
                                      </p:tavLst>
                                    </p:anim>
                                  </p:childTnLst>
                                </p:cTn>
                              </p:par>
                            </p:childTnLst>
                          </p:cTn>
                        </p:par>
                        <p:par>
                          <p:cTn id="44" fill="hold" nodeType="afterGroup">
                            <p:stCondLst>
                              <p:cond delay="16500"/>
                            </p:stCondLst>
                            <p:childTnLst>
                              <p:par>
                                <p:cTn id="45" presetID="18" presetClass="entr" presetSubtype="12" fill="hold" grpId="0" nodeType="afterEffect">
                                  <p:stCondLst>
                                    <p:cond delay="0"/>
                                  </p:stCondLst>
                                  <p:childTnLst>
                                    <p:set>
                                      <p:cBhvr>
                                        <p:cTn id="46" dur="1" fill="hold">
                                          <p:stCondLst>
                                            <p:cond delay="0"/>
                                          </p:stCondLst>
                                        </p:cTn>
                                        <p:tgtEl>
                                          <p:spTgt spid="20490"/>
                                        </p:tgtEl>
                                        <p:attrNameLst>
                                          <p:attrName>style.visibility</p:attrName>
                                        </p:attrNameLst>
                                      </p:cBhvr>
                                      <p:to>
                                        <p:strVal val="visible"/>
                                      </p:to>
                                    </p:set>
                                    <p:animEffect transition="in" filter="strips(downLeft)">
                                      <p:cBhvr>
                                        <p:cTn id="47" dur="500"/>
                                        <p:tgtEl>
                                          <p:spTgt spid="20490"/>
                                        </p:tgtEl>
                                      </p:cBhvr>
                                    </p:animEffect>
                                  </p:childTnLst>
                                </p:cTn>
                              </p:par>
                            </p:childTnLst>
                          </p:cTn>
                        </p:par>
                        <p:par>
                          <p:cTn id="48" fill="hold" nodeType="afterGroup">
                            <p:stCondLst>
                              <p:cond delay="17000"/>
                            </p:stCondLst>
                            <p:childTnLst>
                              <p:par>
                                <p:cTn id="49" presetID="10" presetClass="entr" presetSubtype="0" fill="hold" grpId="0" nodeType="afterEffect">
                                  <p:stCondLst>
                                    <p:cond delay="0"/>
                                  </p:stCondLst>
                                  <p:childTnLst>
                                    <p:set>
                                      <p:cBhvr>
                                        <p:cTn id="50" dur="1" fill="hold">
                                          <p:stCondLst>
                                            <p:cond delay="0"/>
                                          </p:stCondLst>
                                        </p:cTn>
                                        <p:tgtEl>
                                          <p:spTgt spid="20491"/>
                                        </p:tgtEl>
                                        <p:attrNameLst>
                                          <p:attrName>style.visibility</p:attrName>
                                        </p:attrNameLst>
                                      </p:cBhvr>
                                      <p:to>
                                        <p:strVal val="visible"/>
                                      </p:to>
                                    </p:set>
                                    <p:animEffect transition="in" filter="fade">
                                      <p:cBhvr>
                                        <p:cTn id="51" dur="2000"/>
                                        <p:tgtEl>
                                          <p:spTgt spid="20491"/>
                                        </p:tgtEl>
                                      </p:cBhvr>
                                    </p:animEffect>
                                  </p:childTnLst>
                                </p:cTn>
                              </p:par>
                            </p:childTnLst>
                          </p:cTn>
                        </p:par>
                        <p:par>
                          <p:cTn id="52" fill="hold" nodeType="afterGroup">
                            <p:stCondLst>
                              <p:cond delay="19000"/>
                            </p:stCondLst>
                            <p:childTnLst>
                              <p:par>
                                <p:cTn id="53" presetID="35" presetClass="emph" presetSubtype="0" fill="hold" grpId="1" nodeType="afterEffect">
                                  <p:stCondLst>
                                    <p:cond delay="0"/>
                                  </p:stCondLst>
                                  <p:childTnLst>
                                    <p:anim calcmode="discrete" valueType="str">
                                      <p:cBhvr>
                                        <p:cTn id="54" dur="2000" fill="hold"/>
                                        <p:tgtEl>
                                          <p:spTgt spid="20491"/>
                                        </p:tgtEl>
                                        <p:attrNameLst>
                                          <p:attrName>style.visibility</p:attrName>
                                        </p:attrNameLst>
                                      </p:cBhvr>
                                      <p:tavLst>
                                        <p:tav tm="0">
                                          <p:val>
                                            <p:strVal val="hidden"/>
                                          </p:val>
                                        </p:tav>
                                        <p:tav tm="50000">
                                          <p:val>
                                            <p:strVal val="visible"/>
                                          </p:val>
                                        </p:tav>
                                      </p:tavLst>
                                    </p:anim>
                                  </p:childTnLst>
                                </p:cTn>
                              </p:par>
                            </p:childTnLst>
                          </p:cTn>
                        </p:par>
                        <p:par>
                          <p:cTn id="55" fill="hold" nodeType="afterGroup">
                            <p:stCondLst>
                              <p:cond delay="21000"/>
                            </p:stCondLst>
                            <p:childTnLst>
                              <p:par>
                                <p:cTn id="56" presetID="10" presetClass="entr" presetSubtype="0" fill="hold" grpId="0" nodeType="afterEffect">
                                  <p:stCondLst>
                                    <p:cond delay="0"/>
                                  </p:stCondLst>
                                  <p:childTnLst>
                                    <p:set>
                                      <p:cBhvr>
                                        <p:cTn id="57" dur="1" fill="hold">
                                          <p:stCondLst>
                                            <p:cond delay="0"/>
                                          </p:stCondLst>
                                        </p:cTn>
                                        <p:tgtEl>
                                          <p:spTgt spid="20492"/>
                                        </p:tgtEl>
                                        <p:attrNameLst>
                                          <p:attrName>style.visibility</p:attrName>
                                        </p:attrNameLst>
                                      </p:cBhvr>
                                      <p:to>
                                        <p:strVal val="visible"/>
                                      </p:to>
                                    </p:set>
                                    <p:animEffect transition="in" filter="fade">
                                      <p:cBhvr>
                                        <p:cTn id="58" dur="2000"/>
                                        <p:tgtEl>
                                          <p:spTgt spid="20492"/>
                                        </p:tgtEl>
                                      </p:cBhvr>
                                    </p:animEffect>
                                  </p:childTnLst>
                                </p:cTn>
                              </p:par>
                            </p:childTnLst>
                          </p:cTn>
                        </p:par>
                        <p:par>
                          <p:cTn id="59" fill="hold" nodeType="afterGroup">
                            <p:stCondLst>
                              <p:cond delay="23000"/>
                            </p:stCondLst>
                            <p:childTnLst>
                              <p:par>
                                <p:cTn id="60" presetID="35" presetClass="emph" presetSubtype="0" fill="hold" grpId="1" nodeType="afterEffect">
                                  <p:stCondLst>
                                    <p:cond delay="0"/>
                                  </p:stCondLst>
                                  <p:childTnLst>
                                    <p:anim calcmode="discrete" valueType="str">
                                      <p:cBhvr>
                                        <p:cTn id="61" dur="2000" fill="hold"/>
                                        <p:tgtEl>
                                          <p:spTgt spid="20492"/>
                                        </p:tgtEl>
                                        <p:attrNameLst>
                                          <p:attrName>style.visibility</p:attrName>
                                        </p:attrNameLst>
                                      </p:cBhvr>
                                      <p:tavLst>
                                        <p:tav tm="0">
                                          <p:val>
                                            <p:strVal val="hidden"/>
                                          </p:val>
                                        </p:tav>
                                        <p:tav tm="50000">
                                          <p:val>
                                            <p:strVal val="visible"/>
                                          </p:val>
                                        </p:tav>
                                      </p:tavLst>
                                    </p:anim>
                                  </p:childTnLst>
                                </p:cTn>
                              </p:par>
                            </p:childTnLst>
                          </p:cTn>
                        </p:par>
                        <p:par>
                          <p:cTn id="62" fill="hold" nodeType="afterGroup">
                            <p:stCondLst>
                              <p:cond delay="25000"/>
                            </p:stCondLst>
                            <p:childTnLst>
                              <p:par>
                                <p:cTn id="63" presetID="18" presetClass="entr" presetSubtype="12" fill="hold" grpId="0" nodeType="afterEffect">
                                  <p:stCondLst>
                                    <p:cond delay="0"/>
                                  </p:stCondLst>
                                  <p:childTnLst>
                                    <p:set>
                                      <p:cBhvr>
                                        <p:cTn id="64" dur="1" fill="hold">
                                          <p:stCondLst>
                                            <p:cond delay="0"/>
                                          </p:stCondLst>
                                        </p:cTn>
                                        <p:tgtEl>
                                          <p:spTgt spid="20493"/>
                                        </p:tgtEl>
                                        <p:attrNameLst>
                                          <p:attrName>style.visibility</p:attrName>
                                        </p:attrNameLst>
                                      </p:cBhvr>
                                      <p:to>
                                        <p:strVal val="visible"/>
                                      </p:to>
                                    </p:set>
                                    <p:animEffect transition="in" filter="strips(downLeft)">
                                      <p:cBhvr>
                                        <p:cTn id="65" dur="500"/>
                                        <p:tgtEl>
                                          <p:spTgt spid="20493"/>
                                        </p:tgtEl>
                                      </p:cBhvr>
                                    </p:animEffect>
                                  </p:childTnLst>
                                </p:cTn>
                              </p:par>
                            </p:childTnLst>
                          </p:cTn>
                        </p:par>
                        <p:par>
                          <p:cTn id="66" fill="hold" nodeType="afterGroup">
                            <p:stCondLst>
                              <p:cond delay="25500"/>
                            </p:stCondLst>
                            <p:childTnLst>
                              <p:par>
                                <p:cTn id="67" presetID="10" presetClass="entr" presetSubtype="0" fill="hold" grpId="0" nodeType="afterEffect">
                                  <p:stCondLst>
                                    <p:cond delay="0"/>
                                  </p:stCondLst>
                                  <p:childTnLst>
                                    <p:set>
                                      <p:cBhvr>
                                        <p:cTn id="68" dur="1" fill="hold">
                                          <p:stCondLst>
                                            <p:cond delay="0"/>
                                          </p:stCondLst>
                                        </p:cTn>
                                        <p:tgtEl>
                                          <p:spTgt spid="20496"/>
                                        </p:tgtEl>
                                        <p:attrNameLst>
                                          <p:attrName>style.visibility</p:attrName>
                                        </p:attrNameLst>
                                      </p:cBhvr>
                                      <p:to>
                                        <p:strVal val="visible"/>
                                      </p:to>
                                    </p:set>
                                    <p:animEffect transition="in" filter="fade">
                                      <p:cBhvr>
                                        <p:cTn id="69" dur="2000"/>
                                        <p:tgtEl>
                                          <p:spTgt spid="20496"/>
                                        </p:tgtEl>
                                      </p:cBhvr>
                                    </p:animEffect>
                                  </p:childTnLst>
                                </p:cTn>
                              </p:par>
                            </p:childTnLst>
                          </p:cTn>
                        </p:par>
                        <p:par>
                          <p:cTn id="70" fill="hold" nodeType="afterGroup">
                            <p:stCondLst>
                              <p:cond delay="27500"/>
                            </p:stCondLst>
                            <p:childTnLst>
                              <p:par>
                                <p:cTn id="71" presetID="35" presetClass="emph" presetSubtype="0" fill="hold" grpId="1" nodeType="afterEffect">
                                  <p:stCondLst>
                                    <p:cond delay="0"/>
                                  </p:stCondLst>
                                  <p:childTnLst>
                                    <p:anim calcmode="discrete" valueType="str">
                                      <p:cBhvr>
                                        <p:cTn id="72" dur="2000" fill="hold"/>
                                        <p:tgtEl>
                                          <p:spTgt spid="20496"/>
                                        </p:tgtEl>
                                        <p:attrNameLst>
                                          <p:attrName>style.visibility</p:attrName>
                                        </p:attrNameLst>
                                      </p:cBhvr>
                                      <p:tavLst>
                                        <p:tav tm="0">
                                          <p:val>
                                            <p:strVal val="hidden"/>
                                          </p:val>
                                        </p:tav>
                                        <p:tav tm="50000">
                                          <p:val>
                                            <p:strVal val="visible"/>
                                          </p:val>
                                        </p:tav>
                                      </p:tavLst>
                                    </p:anim>
                                  </p:childTnLst>
                                </p:cTn>
                              </p:par>
                            </p:childTnLst>
                          </p:cTn>
                        </p:par>
                        <p:par>
                          <p:cTn id="73" fill="hold" nodeType="afterGroup">
                            <p:stCondLst>
                              <p:cond delay="29500"/>
                            </p:stCondLst>
                            <p:childTnLst>
                              <p:par>
                                <p:cTn id="74" presetID="10" presetClass="entr" presetSubtype="0" fill="hold" grpId="0" nodeType="afterEffect">
                                  <p:stCondLst>
                                    <p:cond delay="0"/>
                                  </p:stCondLst>
                                  <p:childTnLst>
                                    <p:set>
                                      <p:cBhvr>
                                        <p:cTn id="75" dur="1" fill="hold">
                                          <p:stCondLst>
                                            <p:cond delay="0"/>
                                          </p:stCondLst>
                                        </p:cTn>
                                        <p:tgtEl>
                                          <p:spTgt spid="20494"/>
                                        </p:tgtEl>
                                        <p:attrNameLst>
                                          <p:attrName>style.visibility</p:attrName>
                                        </p:attrNameLst>
                                      </p:cBhvr>
                                      <p:to>
                                        <p:strVal val="visible"/>
                                      </p:to>
                                    </p:set>
                                    <p:animEffect transition="in" filter="fade">
                                      <p:cBhvr>
                                        <p:cTn id="76" dur="2000"/>
                                        <p:tgtEl>
                                          <p:spTgt spid="20494"/>
                                        </p:tgtEl>
                                      </p:cBhvr>
                                    </p:animEffect>
                                  </p:childTnLst>
                                </p:cTn>
                              </p:par>
                            </p:childTnLst>
                          </p:cTn>
                        </p:par>
                        <p:par>
                          <p:cTn id="77" fill="hold" nodeType="afterGroup">
                            <p:stCondLst>
                              <p:cond delay="31500"/>
                            </p:stCondLst>
                            <p:childTnLst>
                              <p:par>
                                <p:cTn id="78" presetID="35" presetClass="emph" presetSubtype="0" fill="hold" grpId="1" nodeType="afterEffect">
                                  <p:stCondLst>
                                    <p:cond delay="0"/>
                                  </p:stCondLst>
                                  <p:childTnLst>
                                    <p:anim calcmode="discrete" valueType="str">
                                      <p:cBhvr>
                                        <p:cTn id="79" dur="2000" fill="hold"/>
                                        <p:tgtEl>
                                          <p:spTgt spid="20494"/>
                                        </p:tgtEl>
                                        <p:attrNameLst>
                                          <p:attrName>style.visibility</p:attrName>
                                        </p:attrNameLst>
                                      </p:cBhvr>
                                      <p:tavLst>
                                        <p:tav tm="0">
                                          <p:val>
                                            <p:strVal val="hidden"/>
                                          </p:val>
                                        </p:tav>
                                        <p:tav tm="50000">
                                          <p:val>
                                            <p:strVal val="visible"/>
                                          </p:val>
                                        </p:tav>
                                      </p:tavLst>
                                    </p:anim>
                                  </p:childTnLst>
                                </p:cTn>
                              </p:par>
                            </p:childTnLst>
                          </p:cTn>
                        </p:par>
                        <p:par>
                          <p:cTn id="80" fill="hold" nodeType="afterGroup">
                            <p:stCondLst>
                              <p:cond delay="33500"/>
                            </p:stCondLst>
                            <p:childTnLst>
                              <p:par>
                                <p:cTn id="81" presetID="18" presetClass="entr" presetSubtype="12" fill="hold" grpId="0" nodeType="afterEffect">
                                  <p:stCondLst>
                                    <p:cond delay="0"/>
                                  </p:stCondLst>
                                  <p:childTnLst>
                                    <p:set>
                                      <p:cBhvr>
                                        <p:cTn id="82" dur="1" fill="hold">
                                          <p:stCondLst>
                                            <p:cond delay="0"/>
                                          </p:stCondLst>
                                        </p:cTn>
                                        <p:tgtEl>
                                          <p:spTgt spid="20495"/>
                                        </p:tgtEl>
                                        <p:attrNameLst>
                                          <p:attrName>style.visibility</p:attrName>
                                        </p:attrNameLst>
                                      </p:cBhvr>
                                      <p:to>
                                        <p:strVal val="visible"/>
                                      </p:to>
                                    </p:set>
                                    <p:animEffect transition="in" filter="strips(downLeft)">
                                      <p:cBhvr>
                                        <p:cTn id="83" dur="500"/>
                                        <p:tgtEl>
                                          <p:spTgt spid="20495"/>
                                        </p:tgtEl>
                                      </p:cBhvr>
                                    </p:animEffect>
                                  </p:childTnLst>
                                </p:cTn>
                              </p:par>
                            </p:childTnLst>
                          </p:cTn>
                        </p:par>
                        <p:par>
                          <p:cTn id="84" fill="hold" nodeType="afterGroup">
                            <p:stCondLst>
                              <p:cond delay="34000"/>
                            </p:stCondLst>
                            <p:childTnLst>
                              <p:par>
                                <p:cTn id="85" presetID="10" presetClass="entr" presetSubtype="0" fill="hold" grpId="0" nodeType="afterEffect">
                                  <p:stCondLst>
                                    <p:cond delay="0"/>
                                  </p:stCondLst>
                                  <p:childTnLst>
                                    <p:set>
                                      <p:cBhvr>
                                        <p:cTn id="86" dur="1" fill="hold">
                                          <p:stCondLst>
                                            <p:cond delay="0"/>
                                          </p:stCondLst>
                                        </p:cTn>
                                        <p:tgtEl>
                                          <p:spTgt spid="20497"/>
                                        </p:tgtEl>
                                        <p:attrNameLst>
                                          <p:attrName>style.visibility</p:attrName>
                                        </p:attrNameLst>
                                      </p:cBhvr>
                                      <p:to>
                                        <p:strVal val="visible"/>
                                      </p:to>
                                    </p:set>
                                    <p:animEffect transition="in" filter="fade">
                                      <p:cBhvr>
                                        <p:cTn id="87" dur="2000"/>
                                        <p:tgtEl>
                                          <p:spTgt spid="20497"/>
                                        </p:tgtEl>
                                      </p:cBhvr>
                                    </p:animEffect>
                                  </p:childTnLst>
                                </p:cTn>
                              </p:par>
                            </p:childTnLst>
                          </p:cTn>
                        </p:par>
                        <p:par>
                          <p:cTn id="88" fill="hold" nodeType="afterGroup">
                            <p:stCondLst>
                              <p:cond delay="36000"/>
                            </p:stCondLst>
                            <p:childTnLst>
                              <p:par>
                                <p:cTn id="89" presetID="35" presetClass="emph" presetSubtype="0" fill="hold" grpId="1" nodeType="afterEffect">
                                  <p:stCondLst>
                                    <p:cond delay="0"/>
                                  </p:stCondLst>
                                  <p:childTnLst>
                                    <p:anim calcmode="discrete" valueType="str">
                                      <p:cBhvr>
                                        <p:cTn id="90" dur="2000" fill="hold"/>
                                        <p:tgtEl>
                                          <p:spTgt spid="2049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4" grpId="1"/>
      <p:bldP spid="20485" grpId="0" animBg="1"/>
      <p:bldP spid="20486" grpId="0" animBg="1"/>
      <p:bldP spid="20486" grpId="1" animBg="1"/>
      <p:bldP spid="20487" grpId="0" animBg="1"/>
      <p:bldP spid="20488" grpId="0"/>
      <p:bldP spid="20488" grpId="1"/>
      <p:bldP spid="20489" grpId="0"/>
      <p:bldP spid="20489" grpId="1"/>
      <p:bldP spid="20490" grpId="0" animBg="1"/>
      <p:bldP spid="20491" grpId="0"/>
      <p:bldP spid="20491" grpId="1"/>
      <p:bldP spid="20492" grpId="0" animBg="1"/>
      <p:bldP spid="20492" grpId="1" animBg="1"/>
      <p:bldP spid="20493" grpId="0" animBg="1"/>
      <p:bldP spid="20494" grpId="0" animBg="1"/>
      <p:bldP spid="20494" grpId="1" animBg="1"/>
      <p:bldP spid="20495" grpId="0" animBg="1"/>
      <p:bldP spid="20496" grpId="0"/>
      <p:bldP spid="20496" grpId="1"/>
      <p:bldP spid="20497" grpId="0"/>
      <p:bldP spid="2049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3635375" y="5229225"/>
            <a:ext cx="122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sp>
        <p:nvSpPr>
          <p:cNvPr id="21508" name="WordArt 4"/>
          <p:cNvSpPr>
            <a:spLocks noChangeArrowheads="1" noChangeShapeType="1" noTextEdit="1"/>
          </p:cNvSpPr>
          <p:nvPr/>
        </p:nvSpPr>
        <p:spPr bwMode="auto">
          <a:xfrm>
            <a:off x="6011863" y="188913"/>
            <a:ext cx="2943225" cy="5032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fa-IR" sz="3600" kern="10" dirty="0">
                <a:solidFill>
                  <a:schemeClr val="hlink"/>
                </a:solidFill>
                <a:effectLst>
                  <a:outerShdw dist="45791" dir="3378596" algn="ctr" rotWithShape="0">
                    <a:srgbClr val="4D4D4D">
                      <a:alpha val="80000"/>
                    </a:srgbClr>
                  </a:outerShdw>
                </a:effectLst>
                <a:latin typeface="Arial Black"/>
                <a:cs typeface="2 Koodak" pitchFamily="2" charset="-78"/>
              </a:rPr>
              <a:t>واكنش دهنده محدودكننده</a:t>
            </a:r>
            <a:endParaRPr lang="en-US" sz="3600" kern="10" dirty="0">
              <a:solidFill>
                <a:schemeClr val="hlink"/>
              </a:solidFill>
              <a:effectLst>
                <a:outerShdw dist="45791" dir="3378596" algn="ctr" rotWithShape="0">
                  <a:srgbClr val="4D4D4D">
                    <a:alpha val="80000"/>
                  </a:srgbClr>
                </a:outerShdw>
              </a:effectLst>
              <a:latin typeface="Arial Black"/>
              <a:cs typeface="2 Koodak" pitchFamily="2" charset="-78"/>
            </a:endParaRPr>
          </a:p>
        </p:txBody>
      </p:sp>
      <p:sp>
        <p:nvSpPr>
          <p:cNvPr id="21509" name="Text Box 5"/>
          <p:cNvSpPr txBox="1">
            <a:spLocks noChangeArrowheads="1"/>
          </p:cNvSpPr>
          <p:nvPr/>
        </p:nvSpPr>
        <p:spPr bwMode="auto">
          <a:xfrm>
            <a:off x="1" y="836613"/>
            <a:ext cx="9144000" cy="156966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sz="2400" dirty="0">
                <a:cs typeface="2 Koodak" pitchFamily="2" charset="-78"/>
              </a:rPr>
              <a:t>درموقع انجام واكنش هاي شيميايي اغلب نسبت هاي استوكيومتري رعايت نمي شوندبلكه يكي ازموادواكنش دهنده ازنسبت موردنظر(دربخش تئوري)كمترويابيشتراست كه دراين صورت اين  ماده ي واكنش دهنده رابه ترتيب</a:t>
            </a:r>
            <a:r>
              <a:rPr lang="fa-IR" sz="2400" dirty="0">
                <a:solidFill>
                  <a:srgbClr val="FF6600"/>
                </a:solidFill>
                <a:cs typeface="2 Koodak" pitchFamily="2" charset="-78"/>
              </a:rPr>
              <a:t> </a:t>
            </a:r>
            <a:r>
              <a:rPr lang="fa-IR" sz="2400" dirty="0">
                <a:solidFill>
                  <a:srgbClr val="FFFF00"/>
                </a:solidFill>
                <a:cs typeface="2 Koodak" pitchFamily="2" charset="-78"/>
              </a:rPr>
              <a:t>محدودكننده</a:t>
            </a:r>
            <a:r>
              <a:rPr lang="fa-IR" sz="2400" dirty="0">
                <a:solidFill>
                  <a:srgbClr val="FF6600"/>
                </a:solidFill>
                <a:cs typeface="2 Koodak" pitchFamily="2" charset="-78"/>
              </a:rPr>
              <a:t> </a:t>
            </a:r>
            <a:r>
              <a:rPr lang="fa-IR" sz="2400" dirty="0">
                <a:cs typeface="2 Koodak" pitchFamily="2" charset="-78"/>
              </a:rPr>
              <a:t>و يا </a:t>
            </a:r>
            <a:r>
              <a:rPr lang="fa-IR" sz="2400" dirty="0">
                <a:solidFill>
                  <a:srgbClr val="FFFF00"/>
                </a:solidFill>
                <a:cs typeface="2 Koodak" pitchFamily="2" charset="-78"/>
              </a:rPr>
              <a:t>واكنش دهنده ي اضافي </a:t>
            </a:r>
            <a:r>
              <a:rPr lang="fa-IR" sz="2400" dirty="0">
                <a:cs typeface="2 Koodak" pitchFamily="2" charset="-78"/>
              </a:rPr>
              <a:t>مي نامند.           </a:t>
            </a:r>
            <a:endParaRPr lang="en-US" sz="2400" dirty="0">
              <a:cs typeface="2 Koodak" pitchFamily="2" charset="-78"/>
            </a:endParaRPr>
          </a:p>
        </p:txBody>
      </p:sp>
      <p:sp>
        <p:nvSpPr>
          <p:cNvPr id="21510" name="Text Box 6"/>
          <p:cNvSpPr txBox="1">
            <a:spLocks noChangeArrowheads="1"/>
          </p:cNvSpPr>
          <p:nvPr/>
        </p:nvSpPr>
        <p:spPr bwMode="auto">
          <a:xfrm>
            <a:off x="6228184" y="2628325"/>
            <a:ext cx="3023939" cy="584775"/>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a-IR" sz="3200" b="1" dirty="0">
                <a:solidFill>
                  <a:schemeClr val="accent6">
                    <a:lumMod val="60000"/>
                    <a:lumOff val="40000"/>
                  </a:schemeClr>
                </a:solidFill>
                <a:latin typeface="IranNastaliq" pitchFamily="18" charset="0"/>
                <a:cs typeface="2  Kamran" pitchFamily="2" charset="-78"/>
              </a:rPr>
              <a:t>به اين واكنش دقت كنيد:</a:t>
            </a:r>
            <a:endParaRPr lang="en-US" sz="3200" b="1" dirty="0">
              <a:solidFill>
                <a:schemeClr val="accent6">
                  <a:lumMod val="60000"/>
                  <a:lumOff val="40000"/>
                </a:schemeClr>
              </a:solidFill>
              <a:latin typeface="IranNastaliq" pitchFamily="18" charset="0"/>
              <a:cs typeface="2  Kamran" pitchFamily="2" charset="-78"/>
            </a:endParaRPr>
          </a:p>
        </p:txBody>
      </p:sp>
      <p:sp>
        <p:nvSpPr>
          <p:cNvPr id="21511" name="Text Box 7"/>
          <p:cNvSpPr txBox="1">
            <a:spLocks noChangeArrowheads="1"/>
          </p:cNvSpPr>
          <p:nvPr/>
        </p:nvSpPr>
        <p:spPr bwMode="auto">
          <a:xfrm>
            <a:off x="735013" y="2360613"/>
            <a:ext cx="4989512" cy="45720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sp>
        <p:nvSpPr>
          <p:cNvPr id="21512" name="Text Box 8"/>
          <p:cNvSpPr txBox="1">
            <a:spLocks noChangeArrowheads="1"/>
          </p:cNvSpPr>
          <p:nvPr/>
        </p:nvSpPr>
        <p:spPr bwMode="auto">
          <a:xfrm>
            <a:off x="250825" y="2997200"/>
            <a:ext cx="4105275" cy="519113"/>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t>N</a:t>
            </a:r>
            <a:r>
              <a:rPr lang="en-US" sz="2000" dirty="0"/>
              <a:t>2</a:t>
            </a:r>
            <a:r>
              <a:rPr lang="en-US" sz="2400" dirty="0"/>
              <a:t>+</a:t>
            </a:r>
            <a:r>
              <a:rPr lang="fa-IR" dirty="0"/>
              <a:t>3</a:t>
            </a:r>
            <a:r>
              <a:rPr lang="en-US" sz="2400" dirty="0"/>
              <a:t>H</a:t>
            </a:r>
            <a:r>
              <a:rPr lang="en-US" sz="2000" dirty="0"/>
              <a:t>2</a:t>
            </a:r>
            <a:r>
              <a:rPr lang="en-US" sz="2400" dirty="0"/>
              <a:t>              </a:t>
            </a:r>
            <a:r>
              <a:rPr lang="fa-IR" dirty="0"/>
              <a:t>2</a:t>
            </a:r>
            <a:r>
              <a:rPr lang="en-US" sz="2400" dirty="0"/>
              <a:t>NH</a:t>
            </a:r>
            <a:r>
              <a:rPr lang="en-US" sz="2000" dirty="0"/>
              <a:t>3</a:t>
            </a:r>
          </a:p>
        </p:txBody>
      </p:sp>
      <p:sp>
        <p:nvSpPr>
          <p:cNvPr id="21513" name="AutoShape 9"/>
          <p:cNvSpPr>
            <a:spLocks noChangeArrowheads="1"/>
          </p:cNvSpPr>
          <p:nvPr/>
        </p:nvSpPr>
        <p:spPr bwMode="auto">
          <a:xfrm>
            <a:off x="1547813" y="3213100"/>
            <a:ext cx="1152525" cy="144463"/>
          </a:xfrm>
          <a:prstGeom prst="rightArrow">
            <a:avLst>
              <a:gd name="adj1" fmla="val 50000"/>
              <a:gd name="adj2" fmla="val 199450"/>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endParaRPr lang="en-US"/>
          </a:p>
        </p:txBody>
      </p:sp>
      <p:sp>
        <p:nvSpPr>
          <p:cNvPr id="21514" name="Text Box 10"/>
          <p:cNvSpPr txBox="1">
            <a:spLocks noChangeArrowheads="1"/>
          </p:cNvSpPr>
          <p:nvPr/>
        </p:nvSpPr>
        <p:spPr bwMode="auto">
          <a:xfrm>
            <a:off x="0" y="4221163"/>
            <a:ext cx="9144000" cy="144655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sz="2200" dirty="0">
                <a:solidFill>
                  <a:srgbClr val="FFC000"/>
                </a:solidFill>
                <a:cs typeface="2 Koodak" pitchFamily="2" charset="-78"/>
              </a:rPr>
              <a:t>28گرم از نيتروژن با 6 گرم هيدروژن به طور كامل واكنش داده  و34 گرم آمونياك توليد مي كند  حال اگردرون ظرف  انجام  واكنش4 گرم هيدروژن  با30  گرم نيتروژن  وارد شود از آنجايي  كه  هيدروژن كمتر ازنسبت  استوكيومتري  مي باشد واكنش دهنده محدودكننده و نيتروژن با توجه به بيشتر بودن نسبت استوكيومتري  واكنش دهنده اضافي ناميده مي شود.                         </a:t>
            </a:r>
            <a:endParaRPr lang="en-US" sz="2200" dirty="0">
              <a:solidFill>
                <a:srgbClr val="FFC000"/>
              </a:solidFill>
              <a:cs typeface="2 Koodak" pitchFamily="2" charset="-78"/>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1000"/>
                                        <p:tgtEl>
                                          <p:spTgt spid="21508"/>
                                        </p:tgtEl>
                                      </p:cBhvr>
                                    </p:animEffect>
                                    <p:anim calcmode="lin" valueType="num">
                                      <p:cBhvr>
                                        <p:cTn id="8" dur="1000" fill="hold"/>
                                        <p:tgtEl>
                                          <p:spTgt spid="21508"/>
                                        </p:tgtEl>
                                        <p:attrNameLst>
                                          <p:attrName>ppt_x</p:attrName>
                                        </p:attrNameLst>
                                      </p:cBhvr>
                                      <p:tavLst>
                                        <p:tav tm="0">
                                          <p:val>
                                            <p:strVal val="#ppt_x"/>
                                          </p:val>
                                        </p:tav>
                                        <p:tav tm="100000">
                                          <p:val>
                                            <p:strVal val="#ppt_x"/>
                                          </p:val>
                                        </p:tav>
                                      </p:tavLst>
                                    </p:anim>
                                    <p:anim calcmode="lin" valueType="num">
                                      <p:cBhvr>
                                        <p:cTn id="9" dur="1000" fill="hold"/>
                                        <p:tgtEl>
                                          <p:spTgt spid="2150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21509"/>
                                        </p:tgtEl>
                                        <p:attrNameLst>
                                          <p:attrName>style.visibility</p:attrName>
                                        </p:attrNameLst>
                                      </p:cBhvr>
                                      <p:to>
                                        <p:strVal val="visible"/>
                                      </p:to>
                                    </p:set>
                                    <p:animEffect transition="in" filter="fade">
                                      <p:cBhvr>
                                        <p:cTn id="13" dur="1000"/>
                                        <p:tgtEl>
                                          <p:spTgt spid="21509"/>
                                        </p:tgtEl>
                                      </p:cBhvr>
                                    </p:animEffect>
                                    <p:anim calcmode="lin" valueType="num">
                                      <p:cBhvr>
                                        <p:cTn id="14" dur="1000" fill="hold"/>
                                        <p:tgtEl>
                                          <p:spTgt spid="21509"/>
                                        </p:tgtEl>
                                        <p:attrNameLst>
                                          <p:attrName>ppt_x</p:attrName>
                                        </p:attrNameLst>
                                      </p:cBhvr>
                                      <p:tavLst>
                                        <p:tav tm="0">
                                          <p:val>
                                            <p:strVal val="#ppt_x-.1"/>
                                          </p:val>
                                        </p:tav>
                                        <p:tav tm="100000">
                                          <p:val>
                                            <p:strVal val="#ppt_x"/>
                                          </p:val>
                                        </p:tav>
                                      </p:tavLst>
                                    </p:anim>
                                    <p:anim calcmode="lin" valueType="num">
                                      <p:cBhvr>
                                        <p:cTn id="15" dur="1000" fill="hold"/>
                                        <p:tgtEl>
                                          <p:spTgt spid="21509"/>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217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1510"/>
                                        </p:tgtEl>
                                        <p:attrNameLst>
                                          <p:attrName>style.visibility</p:attrName>
                                        </p:attrNameLst>
                                      </p:cBhvr>
                                      <p:to>
                                        <p:strVal val="visible"/>
                                      </p:to>
                                    </p:set>
                                    <p:anim calcmode="discrete" valueType="clr">
                                      <p:cBhvr override="childStyle">
                                        <p:cTn id="19" dur="500"/>
                                        <p:tgtEl>
                                          <p:spTgt spid="21510"/>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21510"/>
                                        </p:tgtEl>
                                        <p:attrNameLst>
                                          <p:attrName>fillcolor</p:attrName>
                                        </p:attrNameLst>
                                      </p:cBhvr>
                                      <p:tavLst>
                                        <p:tav tm="0">
                                          <p:val>
                                            <p:clrVal>
                                              <a:schemeClr val="accent2"/>
                                            </p:clrVal>
                                          </p:val>
                                        </p:tav>
                                        <p:tav tm="50000">
                                          <p:val>
                                            <p:clrVal>
                                              <a:schemeClr val="hlink"/>
                                            </p:clrVal>
                                          </p:val>
                                        </p:tav>
                                      </p:tavLst>
                                    </p:anim>
                                    <p:set>
                                      <p:cBhvr>
                                        <p:cTn id="21" dur="500"/>
                                        <p:tgtEl>
                                          <p:spTgt spid="21510"/>
                                        </p:tgtEl>
                                        <p:attrNameLst>
                                          <p:attrName>fill.type</p:attrName>
                                        </p:attrNameLst>
                                      </p:cBhvr>
                                      <p:to>
                                        <p:strVal val="solid"/>
                                      </p:to>
                                    </p:set>
                                  </p:childTnLst>
                                </p:cTn>
                              </p:par>
                            </p:childTnLst>
                          </p:cTn>
                        </p:par>
                        <p:par>
                          <p:cTn id="22" fill="hold" nodeType="afterGroup">
                            <p:stCondLst>
                              <p:cond delay="26450"/>
                            </p:stCondLst>
                            <p:childTnLst>
                              <p:par>
                                <p:cTn id="23" presetID="53" presetClass="entr" presetSubtype="0" fill="hold" grpId="0" nodeType="afterEffect">
                                  <p:stCondLst>
                                    <p:cond delay="0"/>
                                  </p:stCondLst>
                                  <p:childTnLst>
                                    <p:set>
                                      <p:cBhvr>
                                        <p:cTn id="24" dur="1" fill="hold">
                                          <p:stCondLst>
                                            <p:cond delay="0"/>
                                          </p:stCondLst>
                                        </p:cTn>
                                        <p:tgtEl>
                                          <p:spTgt spid="21513"/>
                                        </p:tgtEl>
                                        <p:attrNameLst>
                                          <p:attrName>style.visibility</p:attrName>
                                        </p:attrNameLst>
                                      </p:cBhvr>
                                      <p:to>
                                        <p:strVal val="visible"/>
                                      </p:to>
                                    </p:set>
                                    <p:anim calcmode="lin" valueType="num">
                                      <p:cBhvr>
                                        <p:cTn id="25" dur="500" fill="hold"/>
                                        <p:tgtEl>
                                          <p:spTgt spid="21513"/>
                                        </p:tgtEl>
                                        <p:attrNameLst>
                                          <p:attrName>ppt_w</p:attrName>
                                        </p:attrNameLst>
                                      </p:cBhvr>
                                      <p:tavLst>
                                        <p:tav tm="0">
                                          <p:val>
                                            <p:fltVal val="0"/>
                                          </p:val>
                                        </p:tav>
                                        <p:tav tm="100000">
                                          <p:val>
                                            <p:strVal val="#ppt_w"/>
                                          </p:val>
                                        </p:tav>
                                      </p:tavLst>
                                    </p:anim>
                                    <p:anim calcmode="lin" valueType="num">
                                      <p:cBhvr>
                                        <p:cTn id="26" dur="500" fill="hold"/>
                                        <p:tgtEl>
                                          <p:spTgt spid="21513"/>
                                        </p:tgtEl>
                                        <p:attrNameLst>
                                          <p:attrName>ppt_h</p:attrName>
                                        </p:attrNameLst>
                                      </p:cBhvr>
                                      <p:tavLst>
                                        <p:tav tm="0">
                                          <p:val>
                                            <p:fltVal val="0"/>
                                          </p:val>
                                        </p:tav>
                                        <p:tav tm="100000">
                                          <p:val>
                                            <p:strVal val="#ppt_h"/>
                                          </p:val>
                                        </p:tav>
                                      </p:tavLst>
                                    </p:anim>
                                    <p:animEffect transition="in" filter="fade">
                                      <p:cBhvr>
                                        <p:cTn id="27" dur="500"/>
                                        <p:tgtEl>
                                          <p:spTgt spid="21513"/>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21512"/>
                                        </p:tgtEl>
                                        <p:attrNameLst>
                                          <p:attrName>style.visibility</p:attrName>
                                        </p:attrNameLst>
                                      </p:cBhvr>
                                      <p:to>
                                        <p:strVal val="visible"/>
                                      </p:to>
                                    </p:set>
                                    <p:anim calcmode="lin" valueType="num">
                                      <p:cBhvr>
                                        <p:cTn id="30" dur="500" fill="hold"/>
                                        <p:tgtEl>
                                          <p:spTgt spid="21512"/>
                                        </p:tgtEl>
                                        <p:attrNameLst>
                                          <p:attrName>ppt_w</p:attrName>
                                        </p:attrNameLst>
                                      </p:cBhvr>
                                      <p:tavLst>
                                        <p:tav tm="0">
                                          <p:val>
                                            <p:fltVal val="0"/>
                                          </p:val>
                                        </p:tav>
                                        <p:tav tm="100000">
                                          <p:val>
                                            <p:strVal val="#ppt_w"/>
                                          </p:val>
                                        </p:tav>
                                      </p:tavLst>
                                    </p:anim>
                                    <p:anim calcmode="lin" valueType="num">
                                      <p:cBhvr>
                                        <p:cTn id="31" dur="500" fill="hold"/>
                                        <p:tgtEl>
                                          <p:spTgt spid="21512"/>
                                        </p:tgtEl>
                                        <p:attrNameLst>
                                          <p:attrName>ppt_h</p:attrName>
                                        </p:attrNameLst>
                                      </p:cBhvr>
                                      <p:tavLst>
                                        <p:tav tm="0">
                                          <p:val>
                                            <p:fltVal val="0"/>
                                          </p:val>
                                        </p:tav>
                                        <p:tav tm="100000">
                                          <p:val>
                                            <p:strVal val="#ppt_h"/>
                                          </p:val>
                                        </p:tav>
                                      </p:tavLst>
                                    </p:anim>
                                    <p:animEffect transition="in" filter="fade">
                                      <p:cBhvr>
                                        <p:cTn id="32" dur="500"/>
                                        <p:tgtEl>
                                          <p:spTgt spid="21512"/>
                                        </p:tgtEl>
                                      </p:cBhvr>
                                    </p:animEffect>
                                  </p:childTnLst>
                                </p:cTn>
                              </p:par>
                            </p:childTnLst>
                          </p:cTn>
                        </p:par>
                        <p:par>
                          <p:cTn id="33" fill="hold" nodeType="afterGroup">
                            <p:stCondLst>
                              <p:cond delay="2695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21514"/>
                                        </p:tgtEl>
                                        <p:attrNameLst>
                                          <p:attrName>style.visibility</p:attrName>
                                        </p:attrNameLst>
                                      </p:cBhvr>
                                      <p:to>
                                        <p:strVal val="visible"/>
                                      </p:to>
                                    </p:set>
                                    <p:animEffect transition="in" filter="fade">
                                      <p:cBhvr>
                                        <p:cTn id="36" dur="1000"/>
                                        <p:tgtEl>
                                          <p:spTgt spid="21514"/>
                                        </p:tgtEl>
                                      </p:cBhvr>
                                    </p:animEffect>
                                    <p:anim calcmode="lin" valueType="num">
                                      <p:cBhvr>
                                        <p:cTn id="37" dur="1000" fill="hold"/>
                                        <p:tgtEl>
                                          <p:spTgt spid="21514"/>
                                        </p:tgtEl>
                                        <p:attrNameLst>
                                          <p:attrName>ppt_x</p:attrName>
                                        </p:attrNameLst>
                                      </p:cBhvr>
                                      <p:tavLst>
                                        <p:tav tm="0">
                                          <p:val>
                                            <p:strVal val="#ppt_x-.1"/>
                                          </p:val>
                                        </p:tav>
                                        <p:tav tm="100000">
                                          <p:val>
                                            <p:strVal val="#ppt_x"/>
                                          </p:val>
                                        </p:tav>
                                      </p:tavLst>
                                    </p:anim>
                                    <p:anim calcmode="lin" valueType="num">
                                      <p:cBhvr>
                                        <p:cTn id="38" dur="1000" fill="hold"/>
                                        <p:tgtEl>
                                          <p:spTgt spid="215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p:bldP spid="21510" grpId="0"/>
      <p:bldP spid="21512" grpId="0"/>
      <p:bldP spid="21513" grpId="0" animBg="1"/>
      <p:bldP spid="215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3635375" y="5229225"/>
            <a:ext cx="122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sp>
        <p:nvSpPr>
          <p:cNvPr id="22532" name="Text Box 4"/>
          <p:cNvSpPr txBox="1">
            <a:spLocks noChangeArrowheads="1"/>
          </p:cNvSpPr>
          <p:nvPr/>
        </p:nvSpPr>
        <p:spPr bwMode="auto">
          <a:xfrm>
            <a:off x="250825" y="0"/>
            <a:ext cx="8893175" cy="45720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sp>
        <p:nvSpPr>
          <p:cNvPr id="22533" name="Text Box 5"/>
          <p:cNvSpPr txBox="1">
            <a:spLocks noChangeArrowheads="1"/>
          </p:cNvSpPr>
          <p:nvPr/>
        </p:nvSpPr>
        <p:spPr bwMode="auto">
          <a:xfrm>
            <a:off x="1259632" y="230832"/>
            <a:ext cx="7884368" cy="461665"/>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sz="2400" dirty="0">
                <a:solidFill>
                  <a:schemeClr val="accent4">
                    <a:lumMod val="10000"/>
                  </a:schemeClr>
                </a:solidFill>
                <a:cs typeface="2 Koodak" pitchFamily="2" charset="-78"/>
              </a:rPr>
              <a:t>حال دراين مثال واكنش دهنده محدودكننده را مشخص مي كنيم:                               </a:t>
            </a:r>
            <a:endParaRPr lang="en-US" sz="2400" dirty="0">
              <a:solidFill>
                <a:schemeClr val="accent4">
                  <a:lumMod val="10000"/>
                </a:schemeClr>
              </a:solidFill>
              <a:cs typeface="2 Koodak" pitchFamily="2" charset="-78"/>
            </a:endParaRPr>
          </a:p>
        </p:txBody>
      </p:sp>
      <p:sp>
        <p:nvSpPr>
          <p:cNvPr id="22535" name="Text Box 7"/>
          <p:cNvSpPr txBox="1">
            <a:spLocks noChangeArrowheads="1"/>
          </p:cNvSpPr>
          <p:nvPr/>
        </p:nvSpPr>
        <p:spPr bwMode="auto">
          <a:xfrm>
            <a:off x="0" y="1125538"/>
            <a:ext cx="8569325" cy="45720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chemeClr val="accent4">
                    <a:lumMod val="10000"/>
                  </a:schemeClr>
                </a:solidFill>
              </a:rPr>
              <a:t>Zn(s)+I</a:t>
            </a:r>
            <a:r>
              <a:rPr lang="en-US" sz="1600" dirty="0">
                <a:solidFill>
                  <a:schemeClr val="accent4">
                    <a:lumMod val="10000"/>
                  </a:schemeClr>
                </a:solidFill>
              </a:rPr>
              <a:t>2</a:t>
            </a:r>
            <a:r>
              <a:rPr lang="en-US" sz="2400" dirty="0">
                <a:solidFill>
                  <a:schemeClr val="accent4">
                    <a:lumMod val="10000"/>
                  </a:schemeClr>
                </a:solidFill>
              </a:rPr>
              <a:t>(s)                ZnI</a:t>
            </a:r>
            <a:r>
              <a:rPr lang="en-US" sz="1600" dirty="0">
                <a:solidFill>
                  <a:schemeClr val="accent4">
                    <a:lumMod val="10000"/>
                  </a:schemeClr>
                </a:solidFill>
              </a:rPr>
              <a:t>2</a:t>
            </a:r>
            <a:r>
              <a:rPr lang="en-US" sz="2400" dirty="0">
                <a:solidFill>
                  <a:schemeClr val="accent4">
                    <a:lumMod val="10000"/>
                  </a:schemeClr>
                </a:solidFill>
              </a:rPr>
              <a:t>(s)            Zn=2/5g       I</a:t>
            </a:r>
            <a:r>
              <a:rPr lang="en-US" sz="1600" dirty="0">
                <a:solidFill>
                  <a:schemeClr val="accent4">
                    <a:lumMod val="10000"/>
                  </a:schemeClr>
                </a:solidFill>
              </a:rPr>
              <a:t>2</a:t>
            </a:r>
            <a:r>
              <a:rPr lang="en-US" sz="2400" dirty="0">
                <a:solidFill>
                  <a:schemeClr val="accent4">
                    <a:lumMod val="10000"/>
                  </a:schemeClr>
                </a:solidFill>
              </a:rPr>
              <a:t>=9/7g</a:t>
            </a:r>
          </a:p>
        </p:txBody>
      </p:sp>
      <p:sp>
        <p:nvSpPr>
          <p:cNvPr id="22536" name="AutoShape 8"/>
          <p:cNvSpPr>
            <a:spLocks noChangeArrowheads="1"/>
          </p:cNvSpPr>
          <p:nvPr/>
        </p:nvSpPr>
        <p:spPr bwMode="auto">
          <a:xfrm>
            <a:off x="1763713" y="1341438"/>
            <a:ext cx="1295400" cy="142875"/>
          </a:xfrm>
          <a:prstGeom prst="rightArrow">
            <a:avLst>
              <a:gd name="adj1" fmla="val 50000"/>
              <a:gd name="adj2" fmla="val 22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spAutoFit/>
          </a:bodyPr>
          <a:lstStyle/>
          <a:p>
            <a:endParaRPr lang="en-US"/>
          </a:p>
        </p:txBody>
      </p:sp>
      <p:sp>
        <p:nvSpPr>
          <p:cNvPr id="22537" name="Text Box 9"/>
          <p:cNvSpPr txBox="1">
            <a:spLocks noChangeArrowheads="1"/>
          </p:cNvSpPr>
          <p:nvPr/>
        </p:nvSpPr>
        <p:spPr bwMode="auto">
          <a:xfrm>
            <a:off x="971600" y="1700213"/>
            <a:ext cx="8172400" cy="40011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fa-IR" sz="2000" b="1" dirty="0">
                <a:solidFill>
                  <a:schemeClr val="accent4">
                    <a:lumMod val="10000"/>
                  </a:schemeClr>
                </a:solidFill>
                <a:cs typeface="2 Nazanin" pitchFamily="2" charset="-78"/>
              </a:rPr>
              <a:t>براي حل مساله بهتر است ابتدا</a:t>
            </a:r>
            <a:r>
              <a:rPr lang="en-US" sz="2000" b="1" dirty="0">
                <a:solidFill>
                  <a:schemeClr val="accent4">
                    <a:lumMod val="10000"/>
                  </a:schemeClr>
                </a:solidFill>
                <a:cs typeface="2 Nazanin" pitchFamily="2" charset="-78"/>
              </a:rPr>
              <a:t> </a:t>
            </a:r>
            <a:r>
              <a:rPr lang="fa-IR" sz="2000" b="1" dirty="0">
                <a:solidFill>
                  <a:schemeClr val="accent4">
                    <a:lumMod val="10000"/>
                  </a:schemeClr>
                </a:solidFill>
                <a:cs typeface="2 Nazanin" pitchFamily="2" charset="-78"/>
              </a:rPr>
              <a:t>جرم هاي داده شده رابه مول تبديل كنيم:</a:t>
            </a:r>
            <a:endParaRPr lang="en-US" sz="2000" b="1" dirty="0">
              <a:solidFill>
                <a:schemeClr val="accent4">
                  <a:lumMod val="10000"/>
                </a:schemeClr>
              </a:solidFill>
              <a:cs typeface="2 Nazanin" pitchFamily="2" charset="-78"/>
            </a:endParaRPr>
          </a:p>
        </p:txBody>
      </p:sp>
      <p:sp>
        <p:nvSpPr>
          <p:cNvPr id="22538" name="Text Box 10"/>
          <p:cNvSpPr txBox="1">
            <a:spLocks noChangeArrowheads="1"/>
          </p:cNvSpPr>
          <p:nvPr/>
        </p:nvSpPr>
        <p:spPr bwMode="auto">
          <a:xfrm>
            <a:off x="250825" y="2276475"/>
            <a:ext cx="8893175" cy="45720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2400" dirty="0">
                <a:solidFill>
                  <a:schemeClr val="accent4">
                    <a:lumMod val="10000"/>
                  </a:schemeClr>
                </a:solidFill>
                <a:cs typeface="2 Nazanin" pitchFamily="2" charset="-78"/>
              </a:rPr>
              <a:t>5/2</a:t>
            </a:r>
            <a:r>
              <a:rPr lang="en-US" sz="2400" dirty="0" err="1">
                <a:solidFill>
                  <a:schemeClr val="accent4">
                    <a:lumMod val="10000"/>
                  </a:schemeClr>
                </a:solidFill>
                <a:cs typeface="2 Nazanin" pitchFamily="2" charset="-78"/>
              </a:rPr>
              <a:t>gZn</a:t>
            </a:r>
            <a:r>
              <a:rPr lang="en-US" sz="2400" dirty="0">
                <a:solidFill>
                  <a:schemeClr val="accent4">
                    <a:lumMod val="10000"/>
                  </a:schemeClr>
                </a:solidFill>
                <a:cs typeface="2 Nazanin" pitchFamily="2" charset="-78"/>
              </a:rPr>
              <a:t>×__________ = ________ =</a:t>
            </a:r>
            <a:r>
              <a:rPr lang="fa-IR" sz="2400" dirty="0">
                <a:solidFill>
                  <a:schemeClr val="accent4">
                    <a:lumMod val="10000"/>
                  </a:schemeClr>
                </a:solidFill>
                <a:cs typeface="2 Nazanin" pitchFamily="2" charset="-78"/>
              </a:rPr>
              <a:t>                             83 0/0</a:t>
            </a:r>
            <a:endParaRPr lang="en-US" sz="2400" dirty="0">
              <a:solidFill>
                <a:schemeClr val="accent4">
                  <a:lumMod val="10000"/>
                </a:schemeClr>
              </a:solidFill>
              <a:cs typeface="2 Nazanin" pitchFamily="2" charset="-78"/>
            </a:endParaRPr>
          </a:p>
        </p:txBody>
      </p:sp>
      <p:sp>
        <p:nvSpPr>
          <p:cNvPr id="22539" name="Text Box 11"/>
          <p:cNvSpPr txBox="1">
            <a:spLocks noChangeArrowheads="1"/>
          </p:cNvSpPr>
          <p:nvPr/>
        </p:nvSpPr>
        <p:spPr bwMode="auto">
          <a:xfrm>
            <a:off x="1619672" y="2205038"/>
            <a:ext cx="1223963" cy="830997"/>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2400" dirty="0">
                <a:solidFill>
                  <a:schemeClr val="accent4">
                    <a:lumMod val="10000"/>
                  </a:schemeClr>
                </a:solidFill>
                <a:cs typeface="2 Nazanin" pitchFamily="2" charset="-78"/>
              </a:rPr>
              <a:t>1</a:t>
            </a:r>
            <a:r>
              <a:rPr lang="en-US" sz="2400" dirty="0" err="1">
                <a:solidFill>
                  <a:schemeClr val="accent4">
                    <a:lumMod val="10000"/>
                  </a:schemeClr>
                </a:solidFill>
                <a:cs typeface="2 Nazanin" pitchFamily="2" charset="-78"/>
              </a:rPr>
              <a:t>molZn</a:t>
            </a:r>
            <a:r>
              <a:rPr lang="fa-IR" sz="2400" dirty="0">
                <a:solidFill>
                  <a:schemeClr val="accent4">
                    <a:lumMod val="10000"/>
                  </a:schemeClr>
                </a:solidFill>
                <a:cs typeface="2 Nazanin" pitchFamily="2" charset="-78"/>
              </a:rPr>
              <a:t>65</a:t>
            </a:r>
            <a:r>
              <a:rPr lang="en-US" sz="2400" dirty="0" err="1">
                <a:solidFill>
                  <a:schemeClr val="accent4">
                    <a:lumMod val="10000"/>
                  </a:schemeClr>
                </a:solidFill>
                <a:cs typeface="2 Nazanin" pitchFamily="2" charset="-78"/>
              </a:rPr>
              <a:t>gZn</a:t>
            </a:r>
            <a:endParaRPr lang="en-US" sz="2400" dirty="0">
              <a:solidFill>
                <a:schemeClr val="accent4">
                  <a:lumMod val="10000"/>
                </a:schemeClr>
              </a:solidFill>
              <a:cs typeface="2 Nazanin" pitchFamily="2" charset="-78"/>
            </a:endParaRPr>
          </a:p>
        </p:txBody>
      </p:sp>
      <p:sp>
        <p:nvSpPr>
          <p:cNvPr id="22540" name="Text Box 12"/>
          <p:cNvSpPr txBox="1">
            <a:spLocks noChangeArrowheads="1"/>
          </p:cNvSpPr>
          <p:nvPr/>
        </p:nvSpPr>
        <p:spPr bwMode="auto">
          <a:xfrm>
            <a:off x="3722770" y="2205038"/>
            <a:ext cx="720725" cy="45720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a-IR" sz="2400" dirty="0">
                <a:solidFill>
                  <a:schemeClr val="accent4">
                    <a:lumMod val="10000"/>
                  </a:schemeClr>
                </a:solidFill>
                <a:cs typeface="2 Nazanin" pitchFamily="2" charset="-78"/>
              </a:rPr>
              <a:t>5/2</a:t>
            </a:r>
            <a:endParaRPr lang="en-US" sz="2400" dirty="0">
              <a:solidFill>
                <a:schemeClr val="accent4">
                  <a:lumMod val="10000"/>
                </a:schemeClr>
              </a:solidFill>
              <a:cs typeface="2 Nazanin" pitchFamily="2" charset="-78"/>
            </a:endParaRPr>
          </a:p>
        </p:txBody>
      </p:sp>
      <p:sp>
        <p:nvSpPr>
          <p:cNvPr id="22541" name="Text Box 13"/>
          <p:cNvSpPr txBox="1">
            <a:spLocks noChangeArrowheads="1"/>
          </p:cNvSpPr>
          <p:nvPr/>
        </p:nvSpPr>
        <p:spPr bwMode="auto">
          <a:xfrm>
            <a:off x="3828528" y="2654609"/>
            <a:ext cx="719138" cy="45720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2400" dirty="0">
                <a:solidFill>
                  <a:schemeClr val="accent4">
                    <a:lumMod val="10000"/>
                  </a:schemeClr>
                </a:solidFill>
                <a:cs typeface="2 Nazanin" pitchFamily="2" charset="-78"/>
              </a:rPr>
              <a:t>65</a:t>
            </a:r>
            <a:endParaRPr lang="en-US" sz="2400" dirty="0">
              <a:solidFill>
                <a:schemeClr val="accent4">
                  <a:lumMod val="10000"/>
                </a:schemeClr>
              </a:solidFill>
              <a:cs typeface="2 Nazanin" pitchFamily="2" charset="-78"/>
            </a:endParaRPr>
          </a:p>
        </p:txBody>
      </p:sp>
      <p:sp>
        <p:nvSpPr>
          <p:cNvPr id="22542" name="Text Box 14"/>
          <p:cNvSpPr txBox="1">
            <a:spLocks noChangeArrowheads="1"/>
          </p:cNvSpPr>
          <p:nvPr/>
        </p:nvSpPr>
        <p:spPr bwMode="auto">
          <a:xfrm>
            <a:off x="5761038" y="2305020"/>
            <a:ext cx="1836737" cy="40011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err="1">
                <a:solidFill>
                  <a:schemeClr val="accent4">
                    <a:lumMod val="10000"/>
                  </a:schemeClr>
                </a:solidFill>
              </a:rPr>
              <a:t>molZn</a:t>
            </a:r>
            <a:endParaRPr lang="en-US" sz="2000" dirty="0">
              <a:solidFill>
                <a:schemeClr val="accent4">
                  <a:lumMod val="10000"/>
                </a:schemeClr>
              </a:solidFill>
            </a:endParaRPr>
          </a:p>
        </p:txBody>
      </p:sp>
      <p:sp>
        <p:nvSpPr>
          <p:cNvPr id="22543" name="Text Box 15"/>
          <p:cNvSpPr txBox="1">
            <a:spLocks noChangeArrowheads="1"/>
          </p:cNvSpPr>
          <p:nvPr/>
        </p:nvSpPr>
        <p:spPr bwMode="auto">
          <a:xfrm>
            <a:off x="0" y="3284538"/>
            <a:ext cx="9144000" cy="45720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2400" dirty="0">
                <a:solidFill>
                  <a:schemeClr val="accent4">
                    <a:lumMod val="10000"/>
                  </a:schemeClr>
                </a:solidFill>
                <a:cs typeface="2 Nazanin" pitchFamily="2" charset="-78"/>
              </a:rPr>
              <a:t>7/9</a:t>
            </a:r>
            <a:r>
              <a:rPr lang="en-US" sz="2400" dirty="0">
                <a:solidFill>
                  <a:schemeClr val="accent4">
                    <a:lumMod val="10000"/>
                  </a:schemeClr>
                </a:solidFill>
                <a:cs typeface="2 Nazanin" pitchFamily="2" charset="-78"/>
              </a:rPr>
              <a:t>gI</a:t>
            </a:r>
            <a:r>
              <a:rPr lang="en-US" sz="2000" dirty="0">
                <a:solidFill>
                  <a:schemeClr val="accent4">
                    <a:lumMod val="10000"/>
                  </a:schemeClr>
                </a:solidFill>
                <a:cs typeface="2 Nazanin" pitchFamily="2" charset="-78"/>
              </a:rPr>
              <a:t>2</a:t>
            </a:r>
            <a:r>
              <a:rPr lang="en-US" sz="2400" dirty="0">
                <a:solidFill>
                  <a:schemeClr val="accent4">
                    <a:lumMod val="10000"/>
                  </a:schemeClr>
                </a:solidFill>
                <a:cs typeface="2 Nazanin" pitchFamily="2" charset="-78"/>
              </a:rPr>
              <a:t>×__________ = _______= </a:t>
            </a:r>
            <a:r>
              <a:rPr lang="fa-IR" sz="2400" dirty="0">
                <a:solidFill>
                  <a:schemeClr val="accent4">
                    <a:lumMod val="10000"/>
                  </a:schemeClr>
                </a:solidFill>
                <a:cs typeface="2 Nazanin" pitchFamily="2" charset="-78"/>
              </a:rPr>
              <a:t>38 0/0</a:t>
            </a:r>
            <a:r>
              <a:rPr lang="en-US" sz="2400" dirty="0">
                <a:solidFill>
                  <a:schemeClr val="accent4">
                    <a:lumMod val="10000"/>
                  </a:schemeClr>
                </a:solidFill>
                <a:cs typeface="2 Nazanin" pitchFamily="2" charset="-78"/>
              </a:rPr>
              <a:t>  </a:t>
            </a:r>
            <a:r>
              <a:rPr lang="en-US" sz="2400" dirty="0" err="1">
                <a:solidFill>
                  <a:schemeClr val="accent4">
                    <a:lumMod val="10000"/>
                  </a:schemeClr>
                </a:solidFill>
                <a:cs typeface="2 Nazanin" pitchFamily="2" charset="-78"/>
              </a:rPr>
              <a:t>mol</a:t>
            </a:r>
            <a:r>
              <a:rPr lang="en-US" sz="2400" dirty="0">
                <a:solidFill>
                  <a:schemeClr val="accent4">
                    <a:lumMod val="10000"/>
                  </a:schemeClr>
                </a:solidFill>
                <a:cs typeface="2 Nazanin" pitchFamily="2" charset="-78"/>
              </a:rPr>
              <a:t> I</a:t>
            </a:r>
            <a:r>
              <a:rPr lang="en-US" sz="2000" dirty="0">
                <a:solidFill>
                  <a:schemeClr val="accent4">
                    <a:lumMod val="10000"/>
                  </a:schemeClr>
                </a:solidFill>
                <a:cs typeface="2 Nazanin" pitchFamily="2" charset="-78"/>
              </a:rPr>
              <a:t>2</a:t>
            </a:r>
          </a:p>
        </p:txBody>
      </p:sp>
      <p:sp>
        <p:nvSpPr>
          <p:cNvPr id="22544" name="Text Box 16"/>
          <p:cNvSpPr txBox="1">
            <a:spLocks noChangeArrowheads="1"/>
          </p:cNvSpPr>
          <p:nvPr/>
        </p:nvSpPr>
        <p:spPr bwMode="auto">
          <a:xfrm>
            <a:off x="1259632" y="3249471"/>
            <a:ext cx="1439863" cy="707886"/>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chemeClr val="accent4">
                    <a:lumMod val="10000"/>
                  </a:schemeClr>
                </a:solidFill>
                <a:cs typeface="2 Nazanin" pitchFamily="2" charset="-78"/>
              </a:rPr>
              <a:t>1molI2 254gI2</a:t>
            </a:r>
          </a:p>
        </p:txBody>
      </p:sp>
      <p:sp>
        <p:nvSpPr>
          <p:cNvPr id="22545" name="Text Box 17"/>
          <p:cNvSpPr txBox="1">
            <a:spLocks noChangeArrowheads="1"/>
          </p:cNvSpPr>
          <p:nvPr/>
        </p:nvSpPr>
        <p:spPr bwMode="auto">
          <a:xfrm>
            <a:off x="3290970" y="3605665"/>
            <a:ext cx="863600" cy="519112"/>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dirty="0">
                <a:solidFill>
                  <a:schemeClr val="accent4">
                    <a:lumMod val="10000"/>
                  </a:schemeClr>
                </a:solidFill>
                <a:cs typeface="2 Nazanin" pitchFamily="2" charset="-78"/>
              </a:rPr>
              <a:t>254</a:t>
            </a:r>
            <a:endParaRPr lang="en-US" dirty="0">
              <a:solidFill>
                <a:schemeClr val="accent4">
                  <a:lumMod val="10000"/>
                </a:schemeClr>
              </a:solidFill>
              <a:cs typeface="2 Nazanin" pitchFamily="2" charset="-78"/>
            </a:endParaRPr>
          </a:p>
        </p:txBody>
      </p:sp>
      <p:sp>
        <p:nvSpPr>
          <p:cNvPr id="22546" name="Text Box 18"/>
          <p:cNvSpPr txBox="1">
            <a:spLocks noChangeArrowheads="1"/>
          </p:cNvSpPr>
          <p:nvPr/>
        </p:nvSpPr>
        <p:spPr bwMode="auto">
          <a:xfrm>
            <a:off x="3290970" y="3165475"/>
            <a:ext cx="720725" cy="519113"/>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dirty="0">
                <a:solidFill>
                  <a:schemeClr val="accent4">
                    <a:lumMod val="10000"/>
                  </a:schemeClr>
                </a:solidFill>
                <a:cs typeface="2 Nazanin" pitchFamily="2" charset="-78"/>
              </a:rPr>
              <a:t>7/9</a:t>
            </a:r>
            <a:endParaRPr lang="en-US" dirty="0">
              <a:solidFill>
                <a:schemeClr val="accent4">
                  <a:lumMod val="10000"/>
                </a:schemeClr>
              </a:solidFill>
              <a:cs typeface="2 Nazanin" pitchFamily="2" charset="-78"/>
            </a:endParaRPr>
          </a:p>
        </p:txBody>
      </p:sp>
      <p:sp>
        <p:nvSpPr>
          <p:cNvPr id="22547" name="Text Box 19"/>
          <p:cNvSpPr txBox="1">
            <a:spLocks noChangeArrowheads="1"/>
          </p:cNvSpPr>
          <p:nvPr/>
        </p:nvSpPr>
        <p:spPr bwMode="auto">
          <a:xfrm>
            <a:off x="0" y="4308475"/>
            <a:ext cx="9144000" cy="769441"/>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r" rtl="1"/>
            <a:r>
              <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Nazanin" pitchFamily="2" charset="-78"/>
              </a:rPr>
              <a:t>حال مي توانيم ماده محدودكننده راتعيين كنيم با توجه به اين كه به ازاي هرمول فلزروييك مول    موردنياز</a:t>
            </a:r>
            <a:r>
              <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Nazanin" pitchFamily="2" charset="-78"/>
              </a:rPr>
              <a:t> </a:t>
            </a:r>
            <a:r>
              <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Nazanin" pitchFamily="2" charset="-78"/>
              </a:rPr>
              <a:t>است </a:t>
            </a:r>
            <a:r>
              <a:rPr lang="fa-IR" sz="2400" b="1" dirty="0">
                <a:ln w="11430"/>
                <a:solidFill>
                  <a:srgbClr val="FFFF00"/>
                </a:solidFill>
                <a:effectLst>
                  <a:outerShdw blurRad="80000" dist="40000" dir="5040000" algn="tl">
                    <a:srgbClr val="000000">
                      <a:alpha val="30000"/>
                    </a:srgbClr>
                  </a:outerShdw>
                </a:effectLst>
                <a:cs typeface="2 Koodak" pitchFamily="2" charset="-78"/>
              </a:rPr>
              <a:t>پس</a:t>
            </a:r>
            <a:r>
              <a:rPr lang="fa-IR" sz="2000" b="1" dirty="0">
                <a:ln w="11430"/>
                <a:solidFill>
                  <a:srgbClr val="FFFF00"/>
                </a:solidFill>
                <a:effectLst>
                  <a:outerShdw blurRad="80000" dist="40000" dir="5040000" algn="tl">
                    <a:srgbClr val="000000">
                      <a:alpha val="30000"/>
                    </a:srgbClr>
                  </a:outerShdw>
                </a:effectLst>
                <a:cs typeface="2 Koodak" pitchFamily="2" charset="-78"/>
              </a:rPr>
              <a:t>:                                                                          </a:t>
            </a:r>
            <a:endParaRPr lang="en-US" sz="2000" b="1" dirty="0">
              <a:ln w="11430"/>
              <a:solidFill>
                <a:srgbClr val="FFFF00"/>
              </a:solidFill>
              <a:effectLst>
                <a:outerShdw blurRad="80000" dist="40000" dir="5040000" algn="tl">
                  <a:srgbClr val="000000">
                    <a:alpha val="30000"/>
                  </a:srgbClr>
                </a:outerShdw>
              </a:effectLst>
              <a:cs typeface="2 Koodak" pitchFamily="2" charset="-78"/>
            </a:endParaRPr>
          </a:p>
        </p:txBody>
      </p:sp>
      <p:sp>
        <p:nvSpPr>
          <p:cNvPr id="22548" name="Text Box 20"/>
          <p:cNvSpPr txBox="1">
            <a:spLocks noChangeArrowheads="1"/>
          </p:cNvSpPr>
          <p:nvPr/>
        </p:nvSpPr>
        <p:spPr bwMode="auto">
          <a:xfrm>
            <a:off x="486552" y="4243651"/>
            <a:ext cx="504825" cy="45720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a:t>
            </a:r>
            <a:r>
              <a:rPr lang="en-US" sz="1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a:t>
            </a:r>
          </a:p>
        </p:txBody>
      </p:sp>
      <p:sp>
        <p:nvSpPr>
          <p:cNvPr id="22549" name="Text Box 21"/>
          <p:cNvSpPr txBox="1">
            <a:spLocks noChangeArrowheads="1"/>
          </p:cNvSpPr>
          <p:nvPr/>
        </p:nvSpPr>
        <p:spPr bwMode="auto">
          <a:xfrm>
            <a:off x="323850" y="5300663"/>
            <a:ext cx="7632700" cy="457200"/>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2400"/>
          </a:p>
        </p:txBody>
      </p:sp>
      <p:sp>
        <p:nvSpPr>
          <p:cNvPr id="22550" name="Text Box 22"/>
          <p:cNvSpPr txBox="1">
            <a:spLocks noChangeArrowheads="1"/>
          </p:cNvSpPr>
          <p:nvPr/>
        </p:nvSpPr>
        <p:spPr bwMode="auto">
          <a:xfrm>
            <a:off x="323850" y="5300663"/>
            <a:ext cx="7273925" cy="461665"/>
          </a:xfrm>
          <a:prstGeom prst="rect">
            <a:avLst/>
          </a:prstGeom>
          <a:noFill/>
          <a:ln>
            <a:noFill/>
          </a:ln>
          <a:effectLst/>
          <a:extLst>
            <a:ext uri="{909E8E84-426E-40DD-AFC4-6F175D3DCCD1}">
              <a14:hiddenFill xmlns:a14="http://schemas.microsoft.com/office/drawing/2010/main">
                <a:solidFill>
                  <a:srgbClr val="00FF00">
                    <a:alpha val="60001"/>
                  </a:srgbClr>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sz="2400" dirty="0">
                <a:solidFill>
                  <a:schemeClr val="accent4">
                    <a:lumMod val="10000"/>
                  </a:schemeClr>
                </a:solidFill>
                <a:cs typeface="2 Koodak" pitchFamily="2" charset="-78"/>
              </a:rPr>
              <a:t>1</a:t>
            </a:r>
            <a:r>
              <a:rPr lang="en-US" sz="2400" dirty="0">
                <a:solidFill>
                  <a:schemeClr val="accent4">
                    <a:lumMod val="10000"/>
                  </a:schemeClr>
                </a:solidFill>
                <a:cs typeface="2 Koodak" pitchFamily="2" charset="-78"/>
              </a:rPr>
              <a:t>×</a:t>
            </a:r>
            <a:r>
              <a:rPr lang="fa-IR" sz="2400" dirty="0">
                <a:solidFill>
                  <a:schemeClr val="accent4">
                    <a:lumMod val="10000"/>
                  </a:schemeClr>
                </a:solidFill>
                <a:cs typeface="2 Koodak" pitchFamily="2" charset="-78"/>
              </a:rPr>
              <a:t>38 0/0= 38 0/0</a:t>
            </a:r>
            <a:r>
              <a:rPr lang="en-US" sz="2400" dirty="0">
                <a:solidFill>
                  <a:schemeClr val="accent4">
                    <a:lumMod val="10000"/>
                  </a:schemeClr>
                </a:solidFill>
                <a:cs typeface="2 Koodak" pitchFamily="2" charset="-78"/>
              </a:rPr>
              <a:t>=</a:t>
            </a:r>
            <a:r>
              <a:rPr lang="fa-IR" sz="2400" dirty="0">
                <a:solidFill>
                  <a:schemeClr val="accent4">
                    <a:lumMod val="10000"/>
                  </a:schemeClr>
                </a:solidFill>
                <a:cs typeface="2 Koodak" pitchFamily="2" charset="-78"/>
              </a:rPr>
              <a:t>38/0</a:t>
            </a:r>
            <a:endParaRPr lang="en-US" sz="2400" dirty="0">
              <a:solidFill>
                <a:schemeClr val="accent4">
                  <a:lumMod val="10000"/>
                </a:schemeClr>
              </a:solidFill>
              <a:cs typeface="2 Koodak" pitchFamily="2" charset="-78"/>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2533"/>
                                        </p:tgtEl>
                                        <p:attrNameLst>
                                          <p:attrName>style.visibility</p:attrName>
                                        </p:attrNameLst>
                                      </p:cBhvr>
                                      <p:to>
                                        <p:strVal val="visible"/>
                                      </p:to>
                                    </p:set>
                                    <p:animEffect transition="in" filter="fade">
                                      <p:cBhvr>
                                        <p:cTn id="7" dur="1000"/>
                                        <p:tgtEl>
                                          <p:spTgt spid="22533"/>
                                        </p:tgtEl>
                                      </p:cBhvr>
                                    </p:animEffect>
                                    <p:anim calcmode="lin" valueType="num">
                                      <p:cBhvr>
                                        <p:cTn id="8" dur="1000" fill="hold"/>
                                        <p:tgtEl>
                                          <p:spTgt spid="22533"/>
                                        </p:tgtEl>
                                        <p:attrNameLst>
                                          <p:attrName>ppt_x</p:attrName>
                                        </p:attrNameLst>
                                      </p:cBhvr>
                                      <p:tavLst>
                                        <p:tav tm="0">
                                          <p:val>
                                            <p:strVal val="#ppt_x-.1"/>
                                          </p:val>
                                        </p:tav>
                                        <p:tav tm="100000">
                                          <p:val>
                                            <p:strVal val="#ppt_x"/>
                                          </p:val>
                                        </p:tav>
                                      </p:tavLst>
                                    </p:anim>
                                    <p:anim calcmode="lin" valueType="num">
                                      <p:cBhvr>
                                        <p:cTn id="9" dur="1000" fill="hold"/>
                                        <p:tgtEl>
                                          <p:spTgt spid="22533"/>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5400"/>
                            </p:stCondLst>
                            <p:childTnLst>
                              <p:par>
                                <p:cTn id="11" presetID="18" presetClass="entr" presetSubtype="12" fill="hold" grpId="0" nodeType="afterEffect">
                                  <p:stCondLst>
                                    <p:cond delay="0"/>
                                  </p:stCondLst>
                                  <p:childTnLst>
                                    <p:set>
                                      <p:cBhvr>
                                        <p:cTn id="12" dur="1" fill="hold">
                                          <p:stCondLst>
                                            <p:cond delay="0"/>
                                          </p:stCondLst>
                                        </p:cTn>
                                        <p:tgtEl>
                                          <p:spTgt spid="22536"/>
                                        </p:tgtEl>
                                        <p:attrNameLst>
                                          <p:attrName>style.visibility</p:attrName>
                                        </p:attrNameLst>
                                      </p:cBhvr>
                                      <p:to>
                                        <p:strVal val="visible"/>
                                      </p:to>
                                    </p:set>
                                    <p:animEffect transition="in" filter="strips(downLeft)">
                                      <p:cBhvr>
                                        <p:cTn id="13" dur="500"/>
                                        <p:tgtEl>
                                          <p:spTgt spid="22536"/>
                                        </p:tgtEl>
                                      </p:cBhvr>
                                    </p:animEffect>
                                  </p:childTnLst>
                                </p:cTn>
                              </p:par>
                            </p:childTnLst>
                          </p:cTn>
                        </p:par>
                        <p:par>
                          <p:cTn id="14" fill="hold" nodeType="afterGroup">
                            <p:stCondLst>
                              <p:cond delay="5900"/>
                            </p:stCondLst>
                            <p:childTnLst>
                              <p:par>
                                <p:cTn id="15" presetID="18" presetClass="entr" presetSubtype="12" fill="hold" grpId="0" nodeType="after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strips(downLeft)">
                                      <p:cBhvr>
                                        <p:cTn id="17" dur="500"/>
                                        <p:tgtEl>
                                          <p:spTgt spid="22535"/>
                                        </p:tgtEl>
                                      </p:cBhvr>
                                    </p:animEffect>
                                  </p:childTnLst>
                                </p:cTn>
                              </p:par>
                            </p:childTnLst>
                          </p:cTn>
                        </p:par>
                        <p:par>
                          <p:cTn id="18" fill="hold" nodeType="afterGroup">
                            <p:stCondLst>
                              <p:cond delay="64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22537"/>
                                        </p:tgtEl>
                                        <p:attrNameLst>
                                          <p:attrName>style.visibility</p:attrName>
                                        </p:attrNameLst>
                                      </p:cBhvr>
                                      <p:to>
                                        <p:strVal val="visible"/>
                                      </p:to>
                                    </p:set>
                                    <p:anim calcmode="discrete" valueType="clr">
                                      <p:cBhvr override="childStyle">
                                        <p:cTn id="21" dur="80"/>
                                        <p:tgtEl>
                                          <p:spTgt spid="2253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2537"/>
                                        </p:tgtEl>
                                        <p:attrNameLst>
                                          <p:attrName>fillcolor</p:attrName>
                                        </p:attrNameLst>
                                      </p:cBhvr>
                                      <p:tavLst>
                                        <p:tav tm="0">
                                          <p:val>
                                            <p:clrVal>
                                              <a:schemeClr val="accent2"/>
                                            </p:clrVal>
                                          </p:val>
                                        </p:tav>
                                        <p:tav tm="50000">
                                          <p:val>
                                            <p:clrVal>
                                              <a:schemeClr val="hlink"/>
                                            </p:clrVal>
                                          </p:val>
                                        </p:tav>
                                      </p:tavLst>
                                    </p:anim>
                                    <p:set>
                                      <p:cBhvr>
                                        <p:cTn id="23" dur="80"/>
                                        <p:tgtEl>
                                          <p:spTgt spid="22537"/>
                                        </p:tgtEl>
                                        <p:attrNameLst>
                                          <p:attrName>fill.type</p:attrName>
                                        </p:attrNameLst>
                                      </p:cBhvr>
                                      <p:to>
                                        <p:strVal val="solid"/>
                                      </p:to>
                                    </p:set>
                                  </p:childTnLst>
                                </p:cTn>
                              </p:par>
                            </p:childTnLst>
                          </p:cTn>
                        </p:par>
                        <p:par>
                          <p:cTn id="24" fill="hold" nodeType="afterGroup">
                            <p:stCondLst>
                              <p:cond delay="8560"/>
                            </p:stCondLst>
                            <p:childTnLst>
                              <p:par>
                                <p:cTn id="25" presetID="42" presetClass="entr" presetSubtype="0" fill="hold" grpId="0" nodeType="afterEffect">
                                  <p:stCondLst>
                                    <p:cond delay="0"/>
                                  </p:stCondLst>
                                  <p:childTnLst>
                                    <p:set>
                                      <p:cBhvr>
                                        <p:cTn id="26" dur="1" fill="hold">
                                          <p:stCondLst>
                                            <p:cond delay="0"/>
                                          </p:stCondLst>
                                        </p:cTn>
                                        <p:tgtEl>
                                          <p:spTgt spid="22539"/>
                                        </p:tgtEl>
                                        <p:attrNameLst>
                                          <p:attrName>style.visibility</p:attrName>
                                        </p:attrNameLst>
                                      </p:cBhvr>
                                      <p:to>
                                        <p:strVal val="visible"/>
                                      </p:to>
                                    </p:set>
                                    <p:animEffect transition="in" filter="fade">
                                      <p:cBhvr>
                                        <p:cTn id="27" dur="1000"/>
                                        <p:tgtEl>
                                          <p:spTgt spid="22539"/>
                                        </p:tgtEl>
                                      </p:cBhvr>
                                    </p:animEffect>
                                    <p:anim calcmode="lin" valueType="num">
                                      <p:cBhvr>
                                        <p:cTn id="28" dur="1000" fill="hold"/>
                                        <p:tgtEl>
                                          <p:spTgt spid="22539"/>
                                        </p:tgtEl>
                                        <p:attrNameLst>
                                          <p:attrName>ppt_x</p:attrName>
                                        </p:attrNameLst>
                                      </p:cBhvr>
                                      <p:tavLst>
                                        <p:tav tm="0">
                                          <p:val>
                                            <p:strVal val="#ppt_x"/>
                                          </p:val>
                                        </p:tav>
                                        <p:tav tm="100000">
                                          <p:val>
                                            <p:strVal val="#ppt_x"/>
                                          </p:val>
                                        </p:tav>
                                      </p:tavLst>
                                    </p:anim>
                                    <p:anim calcmode="lin" valueType="num">
                                      <p:cBhvr>
                                        <p:cTn id="29" dur="1000" fill="hold"/>
                                        <p:tgtEl>
                                          <p:spTgt spid="225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540"/>
                                        </p:tgtEl>
                                        <p:attrNameLst>
                                          <p:attrName>style.visibility</p:attrName>
                                        </p:attrNameLst>
                                      </p:cBhvr>
                                      <p:to>
                                        <p:strVal val="visible"/>
                                      </p:to>
                                    </p:set>
                                    <p:animEffect transition="in" filter="fade">
                                      <p:cBhvr>
                                        <p:cTn id="32" dur="1000"/>
                                        <p:tgtEl>
                                          <p:spTgt spid="22540"/>
                                        </p:tgtEl>
                                      </p:cBhvr>
                                    </p:animEffect>
                                    <p:anim calcmode="lin" valueType="num">
                                      <p:cBhvr>
                                        <p:cTn id="33" dur="1000" fill="hold"/>
                                        <p:tgtEl>
                                          <p:spTgt spid="22540"/>
                                        </p:tgtEl>
                                        <p:attrNameLst>
                                          <p:attrName>ppt_x</p:attrName>
                                        </p:attrNameLst>
                                      </p:cBhvr>
                                      <p:tavLst>
                                        <p:tav tm="0">
                                          <p:val>
                                            <p:strVal val="#ppt_x"/>
                                          </p:val>
                                        </p:tav>
                                        <p:tav tm="100000">
                                          <p:val>
                                            <p:strVal val="#ppt_x"/>
                                          </p:val>
                                        </p:tav>
                                      </p:tavLst>
                                    </p:anim>
                                    <p:anim calcmode="lin" valueType="num">
                                      <p:cBhvr>
                                        <p:cTn id="34" dur="1000" fill="hold"/>
                                        <p:tgtEl>
                                          <p:spTgt spid="225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541"/>
                                        </p:tgtEl>
                                        <p:attrNameLst>
                                          <p:attrName>style.visibility</p:attrName>
                                        </p:attrNameLst>
                                      </p:cBhvr>
                                      <p:to>
                                        <p:strVal val="visible"/>
                                      </p:to>
                                    </p:set>
                                    <p:animEffect transition="in" filter="fade">
                                      <p:cBhvr>
                                        <p:cTn id="37" dur="1000"/>
                                        <p:tgtEl>
                                          <p:spTgt spid="22541"/>
                                        </p:tgtEl>
                                      </p:cBhvr>
                                    </p:animEffect>
                                    <p:anim calcmode="lin" valueType="num">
                                      <p:cBhvr>
                                        <p:cTn id="38" dur="1000" fill="hold"/>
                                        <p:tgtEl>
                                          <p:spTgt spid="22541"/>
                                        </p:tgtEl>
                                        <p:attrNameLst>
                                          <p:attrName>ppt_x</p:attrName>
                                        </p:attrNameLst>
                                      </p:cBhvr>
                                      <p:tavLst>
                                        <p:tav tm="0">
                                          <p:val>
                                            <p:strVal val="#ppt_x"/>
                                          </p:val>
                                        </p:tav>
                                        <p:tav tm="100000">
                                          <p:val>
                                            <p:strVal val="#ppt_x"/>
                                          </p:val>
                                        </p:tav>
                                      </p:tavLst>
                                    </p:anim>
                                    <p:anim calcmode="lin" valueType="num">
                                      <p:cBhvr>
                                        <p:cTn id="39" dur="1000" fill="hold"/>
                                        <p:tgtEl>
                                          <p:spTgt spid="225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542"/>
                                        </p:tgtEl>
                                        <p:attrNameLst>
                                          <p:attrName>style.visibility</p:attrName>
                                        </p:attrNameLst>
                                      </p:cBhvr>
                                      <p:to>
                                        <p:strVal val="visible"/>
                                      </p:to>
                                    </p:set>
                                    <p:animEffect transition="in" filter="fade">
                                      <p:cBhvr>
                                        <p:cTn id="42" dur="1000"/>
                                        <p:tgtEl>
                                          <p:spTgt spid="22542"/>
                                        </p:tgtEl>
                                      </p:cBhvr>
                                    </p:animEffect>
                                    <p:anim calcmode="lin" valueType="num">
                                      <p:cBhvr>
                                        <p:cTn id="43" dur="1000" fill="hold"/>
                                        <p:tgtEl>
                                          <p:spTgt spid="22542"/>
                                        </p:tgtEl>
                                        <p:attrNameLst>
                                          <p:attrName>ppt_x</p:attrName>
                                        </p:attrNameLst>
                                      </p:cBhvr>
                                      <p:tavLst>
                                        <p:tav tm="0">
                                          <p:val>
                                            <p:strVal val="#ppt_x"/>
                                          </p:val>
                                        </p:tav>
                                        <p:tav tm="100000">
                                          <p:val>
                                            <p:strVal val="#ppt_x"/>
                                          </p:val>
                                        </p:tav>
                                      </p:tavLst>
                                    </p:anim>
                                    <p:anim calcmode="lin" valueType="num">
                                      <p:cBhvr>
                                        <p:cTn id="44" dur="1000" fill="hold"/>
                                        <p:tgtEl>
                                          <p:spTgt spid="2254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538"/>
                                        </p:tgtEl>
                                        <p:attrNameLst>
                                          <p:attrName>style.visibility</p:attrName>
                                        </p:attrNameLst>
                                      </p:cBhvr>
                                      <p:to>
                                        <p:strVal val="visible"/>
                                      </p:to>
                                    </p:set>
                                    <p:animEffect transition="in" filter="fade">
                                      <p:cBhvr>
                                        <p:cTn id="47" dur="1000"/>
                                        <p:tgtEl>
                                          <p:spTgt spid="22538"/>
                                        </p:tgtEl>
                                      </p:cBhvr>
                                    </p:animEffect>
                                    <p:anim calcmode="lin" valueType="num">
                                      <p:cBhvr>
                                        <p:cTn id="48" dur="1000" fill="hold"/>
                                        <p:tgtEl>
                                          <p:spTgt spid="22538"/>
                                        </p:tgtEl>
                                        <p:attrNameLst>
                                          <p:attrName>ppt_x</p:attrName>
                                        </p:attrNameLst>
                                      </p:cBhvr>
                                      <p:tavLst>
                                        <p:tav tm="0">
                                          <p:val>
                                            <p:strVal val="#ppt_x"/>
                                          </p:val>
                                        </p:tav>
                                        <p:tav tm="100000">
                                          <p:val>
                                            <p:strVal val="#ppt_x"/>
                                          </p:val>
                                        </p:tav>
                                      </p:tavLst>
                                    </p:anim>
                                    <p:anim calcmode="lin" valueType="num">
                                      <p:cBhvr>
                                        <p:cTn id="49" dur="1000" fill="hold"/>
                                        <p:tgtEl>
                                          <p:spTgt spid="22538"/>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9560"/>
                            </p:stCondLst>
                            <p:childTnLst>
                              <p:par>
                                <p:cTn id="51" presetID="42" presetClass="entr" presetSubtype="0" fill="hold" grpId="0" nodeType="afterEffect">
                                  <p:stCondLst>
                                    <p:cond delay="0"/>
                                  </p:stCondLst>
                                  <p:childTnLst>
                                    <p:set>
                                      <p:cBhvr>
                                        <p:cTn id="52" dur="1" fill="hold">
                                          <p:stCondLst>
                                            <p:cond delay="0"/>
                                          </p:stCondLst>
                                        </p:cTn>
                                        <p:tgtEl>
                                          <p:spTgt spid="22545"/>
                                        </p:tgtEl>
                                        <p:attrNameLst>
                                          <p:attrName>style.visibility</p:attrName>
                                        </p:attrNameLst>
                                      </p:cBhvr>
                                      <p:to>
                                        <p:strVal val="visible"/>
                                      </p:to>
                                    </p:set>
                                    <p:animEffect transition="in" filter="fade">
                                      <p:cBhvr>
                                        <p:cTn id="53" dur="1000"/>
                                        <p:tgtEl>
                                          <p:spTgt spid="22545"/>
                                        </p:tgtEl>
                                      </p:cBhvr>
                                    </p:animEffect>
                                    <p:anim calcmode="lin" valueType="num">
                                      <p:cBhvr>
                                        <p:cTn id="54" dur="1000" fill="hold"/>
                                        <p:tgtEl>
                                          <p:spTgt spid="22545"/>
                                        </p:tgtEl>
                                        <p:attrNameLst>
                                          <p:attrName>ppt_x</p:attrName>
                                        </p:attrNameLst>
                                      </p:cBhvr>
                                      <p:tavLst>
                                        <p:tav tm="0">
                                          <p:val>
                                            <p:strVal val="#ppt_x"/>
                                          </p:val>
                                        </p:tav>
                                        <p:tav tm="100000">
                                          <p:val>
                                            <p:strVal val="#ppt_x"/>
                                          </p:val>
                                        </p:tav>
                                      </p:tavLst>
                                    </p:anim>
                                    <p:anim calcmode="lin" valueType="num">
                                      <p:cBhvr>
                                        <p:cTn id="55" dur="1000" fill="hold"/>
                                        <p:tgtEl>
                                          <p:spTgt spid="225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2546"/>
                                        </p:tgtEl>
                                        <p:attrNameLst>
                                          <p:attrName>style.visibility</p:attrName>
                                        </p:attrNameLst>
                                      </p:cBhvr>
                                      <p:to>
                                        <p:strVal val="visible"/>
                                      </p:to>
                                    </p:set>
                                    <p:animEffect transition="in" filter="fade">
                                      <p:cBhvr>
                                        <p:cTn id="58" dur="1000"/>
                                        <p:tgtEl>
                                          <p:spTgt spid="22546"/>
                                        </p:tgtEl>
                                      </p:cBhvr>
                                    </p:animEffect>
                                    <p:anim calcmode="lin" valueType="num">
                                      <p:cBhvr>
                                        <p:cTn id="59" dur="1000" fill="hold"/>
                                        <p:tgtEl>
                                          <p:spTgt spid="22546"/>
                                        </p:tgtEl>
                                        <p:attrNameLst>
                                          <p:attrName>ppt_x</p:attrName>
                                        </p:attrNameLst>
                                      </p:cBhvr>
                                      <p:tavLst>
                                        <p:tav tm="0">
                                          <p:val>
                                            <p:strVal val="#ppt_x"/>
                                          </p:val>
                                        </p:tav>
                                        <p:tav tm="100000">
                                          <p:val>
                                            <p:strVal val="#ppt_x"/>
                                          </p:val>
                                        </p:tav>
                                      </p:tavLst>
                                    </p:anim>
                                    <p:anim calcmode="lin" valueType="num">
                                      <p:cBhvr>
                                        <p:cTn id="60" dur="1000" fill="hold"/>
                                        <p:tgtEl>
                                          <p:spTgt spid="225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543"/>
                                        </p:tgtEl>
                                        <p:attrNameLst>
                                          <p:attrName>style.visibility</p:attrName>
                                        </p:attrNameLst>
                                      </p:cBhvr>
                                      <p:to>
                                        <p:strVal val="visible"/>
                                      </p:to>
                                    </p:set>
                                    <p:animEffect transition="in" filter="fade">
                                      <p:cBhvr>
                                        <p:cTn id="63" dur="1000"/>
                                        <p:tgtEl>
                                          <p:spTgt spid="22543"/>
                                        </p:tgtEl>
                                      </p:cBhvr>
                                    </p:animEffect>
                                    <p:anim calcmode="lin" valueType="num">
                                      <p:cBhvr>
                                        <p:cTn id="64" dur="1000" fill="hold"/>
                                        <p:tgtEl>
                                          <p:spTgt spid="22543"/>
                                        </p:tgtEl>
                                        <p:attrNameLst>
                                          <p:attrName>ppt_x</p:attrName>
                                        </p:attrNameLst>
                                      </p:cBhvr>
                                      <p:tavLst>
                                        <p:tav tm="0">
                                          <p:val>
                                            <p:strVal val="#ppt_x"/>
                                          </p:val>
                                        </p:tav>
                                        <p:tav tm="100000">
                                          <p:val>
                                            <p:strVal val="#ppt_x"/>
                                          </p:val>
                                        </p:tav>
                                      </p:tavLst>
                                    </p:anim>
                                    <p:anim calcmode="lin" valueType="num">
                                      <p:cBhvr>
                                        <p:cTn id="65" dur="1000" fill="hold"/>
                                        <p:tgtEl>
                                          <p:spTgt spid="2254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2544"/>
                                        </p:tgtEl>
                                        <p:attrNameLst>
                                          <p:attrName>style.visibility</p:attrName>
                                        </p:attrNameLst>
                                      </p:cBhvr>
                                      <p:to>
                                        <p:strVal val="visible"/>
                                      </p:to>
                                    </p:set>
                                    <p:animEffect transition="in" filter="fade">
                                      <p:cBhvr>
                                        <p:cTn id="68" dur="1000"/>
                                        <p:tgtEl>
                                          <p:spTgt spid="22544"/>
                                        </p:tgtEl>
                                      </p:cBhvr>
                                    </p:animEffect>
                                    <p:anim calcmode="lin" valueType="num">
                                      <p:cBhvr>
                                        <p:cTn id="69" dur="1000" fill="hold"/>
                                        <p:tgtEl>
                                          <p:spTgt spid="22544"/>
                                        </p:tgtEl>
                                        <p:attrNameLst>
                                          <p:attrName>ppt_x</p:attrName>
                                        </p:attrNameLst>
                                      </p:cBhvr>
                                      <p:tavLst>
                                        <p:tav tm="0">
                                          <p:val>
                                            <p:strVal val="#ppt_x"/>
                                          </p:val>
                                        </p:tav>
                                        <p:tav tm="100000">
                                          <p:val>
                                            <p:strVal val="#ppt_x"/>
                                          </p:val>
                                        </p:tav>
                                      </p:tavLst>
                                    </p:anim>
                                    <p:anim calcmode="lin" valueType="num">
                                      <p:cBhvr>
                                        <p:cTn id="70" dur="1000" fill="hold"/>
                                        <p:tgtEl>
                                          <p:spTgt spid="22544"/>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10560"/>
                            </p:stCondLst>
                            <p:childTnLst>
                              <p:par>
                                <p:cTn id="72" presetID="10" presetClass="entr" presetSubtype="0" fill="hold" grpId="0" nodeType="afterEffect">
                                  <p:stCondLst>
                                    <p:cond delay="0"/>
                                  </p:stCondLst>
                                  <p:childTnLst>
                                    <p:set>
                                      <p:cBhvr>
                                        <p:cTn id="73" dur="1" fill="hold">
                                          <p:stCondLst>
                                            <p:cond delay="0"/>
                                          </p:stCondLst>
                                        </p:cTn>
                                        <p:tgtEl>
                                          <p:spTgt spid="22548"/>
                                        </p:tgtEl>
                                        <p:attrNameLst>
                                          <p:attrName>style.visibility</p:attrName>
                                        </p:attrNameLst>
                                      </p:cBhvr>
                                      <p:to>
                                        <p:strVal val="visible"/>
                                      </p:to>
                                    </p:set>
                                    <p:animEffect transition="in" filter="fade">
                                      <p:cBhvr>
                                        <p:cTn id="74" dur="2000"/>
                                        <p:tgtEl>
                                          <p:spTgt spid="2254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547"/>
                                        </p:tgtEl>
                                        <p:attrNameLst>
                                          <p:attrName>style.visibility</p:attrName>
                                        </p:attrNameLst>
                                      </p:cBhvr>
                                      <p:to>
                                        <p:strVal val="visible"/>
                                      </p:to>
                                    </p:set>
                                    <p:animEffect transition="in" filter="fade">
                                      <p:cBhvr>
                                        <p:cTn id="77" dur="2000"/>
                                        <p:tgtEl>
                                          <p:spTgt spid="22547"/>
                                        </p:tgtEl>
                                      </p:cBhvr>
                                    </p:animEffect>
                                  </p:childTnLst>
                                </p:cTn>
                              </p:par>
                            </p:childTnLst>
                          </p:cTn>
                        </p:par>
                        <p:par>
                          <p:cTn id="78" fill="hold" nodeType="afterGroup">
                            <p:stCondLst>
                              <p:cond delay="12560"/>
                            </p:stCondLst>
                            <p:childTnLst>
                              <p:par>
                                <p:cTn id="79" presetID="27" presetClass="entr" presetSubtype="0" fill="hold" grpId="0" nodeType="afterEffect">
                                  <p:stCondLst>
                                    <p:cond delay="0"/>
                                  </p:stCondLst>
                                  <p:iterate type="lt">
                                    <p:tmPct val="50000"/>
                                  </p:iterate>
                                  <p:childTnLst>
                                    <p:set>
                                      <p:cBhvr>
                                        <p:cTn id="80" dur="1" fill="hold">
                                          <p:stCondLst>
                                            <p:cond delay="0"/>
                                          </p:stCondLst>
                                        </p:cTn>
                                        <p:tgtEl>
                                          <p:spTgt spid="22550"/>
                                        </p:tgtEl>
                                        <p:attrNameLst>
                                          <p:attrName>style.visibility</p:attrName>
                                        </p:attrNameLst>
                                      </p:cBhvr>
                                      <p:to>
                                        <p:strVal val="visible"/>
                                      </p:to>
                                    </p:set>
                                    <p:anim calcmode="discrete" valueType="clr">
                                      <p:cBhvr override="childStyle">
                                        <p:cTn id="81" dur="80"/>
                                        <p:tgtEl>
                                          <p:spTgt spid="22550"/>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22550"/>
                                        </p:tgtEl>
                                        <p:attrNameLst>
                                          <p:attrName>fillcolor</p:attrName>
                                        </p:attrNameLst>
                                      </p:cBhvr>
                                      <p:tavLst>
                                        <p:tav tm="0">
                                          <p:val>
                                            <p:clrVal>
                                              <a:schemeClr val="accent2"/>
                                            </p:clrVal>
                                          </p:val>
                                        </p:tav>
                                        <p:tav tm="50000">
                                          <p:val>
                                            <p:clrVal>
                                              <a:schemeClr val="hlink"/>
                                            </p:clrVal>
                                          </p:val>
                                        </p:tav>
                                      </p:tavLst>
                                    </p:anim>
                                    <p:set>
                                      <p:cBhvr>
                                        <p:cTn id="83" dur="80"/>
                                        <p:tgtEl>
                                          <p:spTgt spid="225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5" grpId="0"/>
      <p:bldP spid="22536" grpId="0" animBg="1"/>
      <p:bldP spid="22537" grpId="0"/>
      <p:bldP spid="22538" grpId="0"/>
      <p:bldP spid="22539" grpId="0"/>
      <p:bldP spid="22540" grpId="0"/>
      <p:bldP spid="22541" grpId="0"/>
      <p:bldP spid="22542" grpId="0"/>
      <p:bldP spid="22543" grpId="0"/>
      <p:bldP spid="22544" grpId="0"/>
      <p:bldP spid="22545" grpId="0"/>
      <p:bldP spid="22546" grpId="0"/>
      <p:bldP spid="22547" grpId="0"/>
      <p:bldP spid="22548" grpId="0"/>
      <p:bldP spid="22550" grpId="0"/>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alpha val="60001"/>
          </a:srgbClr>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2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rgbClr val="00FF00">
            <a:alpha val="60001"/>
          </a:srgbClr>
        </a:solidFill>
        <a:ln w="952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ar-SA" sz="2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1075</TotalTime>
  <Words>764</Words>
  <Application>Microsoft Office PowerPoint</Application>
  <PresentationFormat>On-screen Show (4:3)</PresentationFormat>
  <Paragraphs>87</Paragraphs>
  <Slides>11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2  Kamran</vt:lpstr>
      <vt:lpstr>2 Koodak</vt:lpstr>
      <vt:lpstr>2 Nazanin</vt:lpstr>
      <vt:lpstr>Arial</vt:lpstr>
      <vt:lpstr>Arial Black</vt:lpstr>
      <vt:lpstr>B Nikoo</vt:lpstr>
      <vt:lpstr>Gabriola</vt:lpstr>
      <vt:lpstr>Impact</vt:lpstr>
      <vt:lpstr>IranNastaliq</vt:lpstr>
      <vt:lpstr>Tahoma</vt:lpstr>
      <vt:lpstr>Times New Roman</vt:lpstr>
      <vt:lpstr>Wingdings</vt:lpstr>
      <vt:lpstr>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تعریف واکنش های شیمیایی</dc:title>
  <dc:creator>mahdi</dc:creator>
  <cp:lastModifiedBy>SaBa User</cp:lastModifiedBy>
  <cp:revision>263</cp:revision>
  <dcterms:created xsi:type="dcterms:W3CDTF">2006-04-14T20:22:28Z</dcterms:created>
  <dcterms:modified xsi:type="dcterms:W3CDTF">2023-12-09T11:49:42Z</dcterms:modified>
</cp:coreProperties>
</file>